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5"/>
  </p:notesMasterIdLst>
  <p:sldIdLst>
    <p:sldId id="256" r:id="rId3"/>
    <p:sldId id="257" r:id="rId4"/>
  </p:sldIdLst>
  <p:sldSz cx="7559675" cy="10439400"/>
  <p:notesSz cx="7104063" cy="102346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1" d="100"/>
          <a:sy n="71" d="100"/>
        </p:scale>
        <p:origin x="310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2" name="PlaceHolder 1"/>
          <p:cNvSpPr>
            <a:spLocks noGrp="1" noRot="1" noChangeAspect="1"/>
          </p:cNvSpPr>
          <p:nvPr>
            <p:ph type="sldImg"/>
          </p:nvPr>
        </p:nvSpPr>
        <p:spPr>
          <a:xfrm>
            <a:off x="216000" y="812520"/>
            <a:ext cx="7127280" cy="4008960"/>
          </a:xfrm>
          <a:prstGeom prst="rect">
            <a:avLst/>
          </a:prstGeom>
          <a:noFill/>
          <a:ln w="0">
            <a:noFill/>
          </a:ln>
        </p:spPr>
        <p:txBody>
          <a:bodyPr lIns="0" tIns="0" rIns="0" bIns="0" anchor="ctr">
            <a:noAutofit/>
          </a:bodyPr>
          <a:lstStyle/>
          <a:p>
            <a:r>
              <a:rPr lang="fr-FR" sz="1800" b="0" strike="noStrike" spc="-1">
                <a:solidFill>
                  <a:srgbClr val="000000"/>
                </a:solidFill>
                <a:latin typeface="Arial"/>
              </a:rPr>
              <a:t>Cliquez pour déplacer la diapo</a:t>
            </a:r>
          </a:p>
        </p:txBody>
      </p:sp>
      <p:sp>
        <p:nvSpPr>
          <p:cNvPr id="83" name="PlaceHolder 2"/>
          <p:cNvSpPr>
            <a:spLocks noGrp="1"/>
          </p:cNvSpPr>
          <p:nvPr>
            <p:ph type="body"/>
          </p:nvPr>
        </p:nvSpPr>
        <p:spPr>
          <a:xfrm>
            <a:off x="756000" y="5078520"/>
            <a:ext cx="6047640" cy="4811040"/>
          </a:xfrm>
          <a:prstGeom prst="rect">
            <a:avLst/>
          </a:prstGeom>
          <a:noFill/>
          <a:ln w="0">
            <a:noFill/>
          </a:ln>
        </p:spPr>
        <p:txBody>
          <a:bodyPr lIns="0" tIns="0" rIns="0" bIns="0" anchor="t">
            <a:noAutofit/>
          </a:bodyPr>
          <a:lstStyle/>
          <a:p>
            <a:pPr marL="216000" indent="0">
              <a:buNone/>
            </a:pPr>
            <a:r>
              <a:rPr lang="fr-FR" sz="2000" b="0" strike="noStrike" spc="-1">
                <a:solidFill>
                  <a:srgbClr val="000000"/>
                </a:solidFill>
                <a:latin typeface="Arial"/>
              </a:rPr>
              <a:t>Cliquez pour modifier le format des notes</a:t>
            </a:r>
          </a:p>
        </p:txBody>
      </p:sp>
      <p:sp>
        <p:nvSpPr>
          <p:cNvPr id="84" name="PlaceHolder 3"/>
          <p:cNvSpPr>
            <a:spLocks noGrp="1"/>
          </p:cNvSpPr>
          <p:nvPr>
            <p:ph type="hdr"/>
          </p:nvPr>
        </p:nvSpPr>
        <p:spPr>
          <a:xfrm>
            <a:off x="0" y="0"/>
            <a:ext cx="3280680" cy="534240"/>
          </a:xfrm>
          <a:prstGeom prst="rect">
            <a:avLst/>
          </a:prstGeom>
          <a:noFill/>
          <a:ln w="0">
            <a:noFill/>
          </a:ln>
        </p:spPr>
        <p:txBody>
          <a:bodyPr lIns="0" tIns="0" rIns="0" bIns="0" anchor="t">
            <a:noAutofit/>
          </a:bodyPr>
          <a:lstStyle/>
          <a:p>
            <a:pPr indent="0">
              <a:buNone/>
            </a:pPr>
            <a:r>
              <a:rPr lang="fr-FR" sz="1400" b="0" strike="noStrike" spc="-1">
                <a:solidFill>
                  <a:srgbClr val="000000"/>
                </a:solidFill>
                <a:latin typeface="Times New Roman"/>
              </a:rPr>
              <a:t>&lt;en-tête&gt;</a:t>
            </a:r>
          </a:p>
        </p:txBody>
      </p:sp>
      <p:sp>
        <p:nvSpPr>
          <p:cNvPr id="85" name="PlaceHolder 4"/>
          <p:cNvSpPr>
            <a:spLocks noGrp="1"/>
          </p:cNvSpPr>
          <p:nvPr>
            <p:ph type="dt" idx="7"/>
          </p:nvPr>
        </p:nvSpPr>
        <p:spPr>
          <a:xfrm>
            <a:off x="4278960" y="0"/>
            <a:ext cx="3280680" cy="534240"/>
          </a:xfrm>
          <a:prstGeom prst="rect">
            <a:avLst/>
          </a:prstGeom>
          <a:noFill/>
          <a:ln w="0">
            <a:noFill/>
          </a:ln>
        </p:spPr>
        <p:txBody>
          <a:bodyPr lIns="0" tIns="0" rIns="0" bIns="0" anchor="t">
            <a:noAutofit/>
          </a:bodyPr>
          <a:lstStyle>
            <a:lvl1pPr indent="0" algn="r">
              <a:buNone/>
              <a:defRPr lang="fr-FR" sz="1400" b="0" strike="noStrike" spc="-1">
                <a:solidFill>
                  <a:srgbClr val="000000"/>
                </a:solidFill>
                <a:latin typeface="Times New Roman"/>
              </a:defRPr>
            </a:lvl1pPr>
          </a:lstStyle>
          <a:p>
            <a:pPr indent="0" algn="r">
              <a:buNone/>
            </a:pPr>
            <a:r>
              <a:rPr lang="fr-FR" sz="1400" b="0" strike="noStrike" spc="-1">
                <a:solidFill>
                  <a:srgbClr val="000000"/>
                </a:solidFill>
                <a:latin typeface="Times New Roman"/>
              </a:rPr>
              <a:t>&lt;date/heure&gt;</a:t>
            </a:r>
          </a:p>
        </p:txBody>
      </p:sp>
      <p:sp>
        <p:nvSpPr>
          <p:cNvPr id="86" name="PlaceHolder 5"/>
          <p:cNvSpPr>
            <a:spLocks noGrp="1"/>
          </p:cNvSpPr>
          <p:nvPr>
            <p:ph type="ftr" idx="8"/>
          </p:nvPr>
        </p:nvSpPr>
        <p:spPr>
          <a:xfrm>
            <a:off x="0" y="10157400"/>
            <a:ext cx="3280680" cy="534240"/>
          </a:xfrm>
          <a:prstGeom prst="rect">
            <a:avLst/>
          </a:prstGeom>
          <a:noFill/>
          <a:ln w="0">
            <a:noFill/>
          </a:ln>
        </p:spPr>
        <p:txBody>
          <a:bodyPr lIns="0" tIns="0" rIns="0" bIns="0" anchor="b">
            <a:noAutofit/>
          </a:bodyPr>
          <a:lstStyle>
            <a:lvl1pPr indent="0">
              <a:buNone/>
              <a:defRPr lang="fr-FR" sz="1400" b="0" strike="noStrike" spc="-1">
                <a:solidFill>
                  <a:srgbClr val="000000"/>
                </a:solidFill>
                <a:latin typeface="Times New Roman"/>
              </a:defRPr>
            </a:lvl1pPr>
          </a:lstStyle>
          <a:p>
            <a:pPr indent="0">
              <a:buNone/>
            </a:pPr>
            <a:r>
              <a:rPr lang="fr-FR" sz="1400" b="0" strike="noStrike" spc="-1">
                <a:solidFill>
                  <a:srgbClr val="000000"/>
                </a:solidFill>
                <a:latin typeface="Times New Roman"/>
              </a:rPr>
              <a:t>&lt;pied de page&gt;</a:t>
            </a:r>
          </a:p>
        </p:txBody>
      </p:sp>
      <p:sp>
        <p:nvSpPr>
          <p:cNvPr id="87" name="PlaceHolder 6"/>
          <p:cNvSpPr>
            <a:spLocks noGrp="1"/>
          </p:cNvSpPr>
          <p:nvPr>
            <p:ph type="sldNum" idx="9"/>
          </p:nvPr>
        </p:nvSpPr>
        <p:spPr>
          <a:xfrm>
            <a:off x="4278960" y="10157400"/>
            <a:ext cx="3280680" cy="534240"/>
          </a:xfrm>
          <a:prstGeom prst="rect">
            <a:avLst/>
          </a:prstGeom>
          <a:noFill/>
          <a:ln w="0">
            <a:noFill/>
          </a:ln>
        </p:spPr>
        <p:txBody>
          <a:bodyPr lIns="0" tIns="0" rIns="0" bIns="0" anchor="b">
            <a:noAutofit/>
          </a:bodyPr>
          <a:lstStyle>
            <a:lvl1pPr indent="0" algn="r">
              <a:buNone/>
              <a:defRPr lang="fr-FR" sz="1400" b="0" strike="noStrike" spc="-1">
                <a:solidFill>
                  <a:srgbClr val="000000"/>
                </a:solidFill>
                <a:latin typeface="Times New Roman"/>
              </a:defRPr>
            </a:lvl1pPr>
          </a:lstStyle>
          <a:p>
            <a:pPr indent="0" algn="r">
              <a:buNone/>
            </a:pPr>
            <a:fld id="{CE9AE1AA-11C2-415F-B509-F6C866FC2B44}" type="slidenum">
              <a:rPr lang="fr-FR" sz="1400" b="0" strike="noStrike" spc="-1">
                <a:solidFill>
                  <a:srgbClr val="000000"/>
                </a:solidFill>
                <a:latin typeface="Times New Roman"/>
              </a:rPr>
              <a:t>‹N°›</a:t>
            </a:fld>
            <a:endParaRPr lang="fr-FR" sz="1400" b="0" strike="noStrike" spc="-1">
              <a:solidFill>
                <a:srgbClr val="000000"/>
              </a:solidFill>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PlaceHolder 1"/>
          <p:cNvSpPr>
            <a:spLocks noGrp="1" noRot="1" noChangeAspect="1"/>
          </p:cNvSpPr>
          <p:nvPr>
            <p:ph type="sldImg"/>
          </p:nvPr>
        </p:nvSpPr>
        <p:spPr>
          <a:xfrm>
            <a:off x="2301875" y="1279525"/>
            <a:ext cx="2500313" cy="3454400"/>
          </a:xfrm>
          <a:prstGeom prst="rect">
            <a:avLst/>
          </a:prstGeom>
          <a:ln w="0">
            <a:noFill/>
          </a:ln>
        </p:spPr>
      </p:sp>
      <p:sp>
        <p:nvSpPr>
          <p:cNvPr id="149" name="PlaceHolder 2"/>
          <p:cNvSpPr>
            <a:spLocks noGrp="1"/>
          </p:cNvSpPr>
          <p:nvPr>
            <p:ph type="body"/>
          </p:nvPr>
        </p:nvSpPr>
        <p:spPr>
          <a:xfrm>
            <a:off x="710280" y="4925520"/>
            <a:ext cx="5682600" cy="4029120"/>
          </a:xfrm>
          <a:prstGeom prst="rect">
            <a:avLst/>
          </a:prstGeom>
          <a:noFill/>
          <a:ln w="0">
            <a:noFill/>
          </a:ln>
        </p:spPr>
        <p:txBody>
          <a:bodyPr lIns="94680" tIns="47520" rIns="94680" bIns="47520" anchor="t">
            <a:noAutofit/>
          </a:bodyPr>
          <a:lstStyle/>
          <a:p>
            <a:pPr marL="216000" indent="0">
              <a:buNone/>
            </a:pPr>
            <a:endParaRPr lang="fr-FR" sz="1800" b="0" strike="noStrike" spc="-1">
              <a:solidFill>
                <a:srgbClr val="000000"/>
              </a:solidFill>
              <a:latin typeface="Arial"/>
            </a:endParaRPr>
          </a:p>
        </p:txBody>
      </p:sp>
      <p:sp>
        <p:nvSpPr>
          <p:cNvPr id="150" name="PlaceHolder 3"/>
          <p:cNvSpPr>
            <a:spLocks noGrp="1"/>
          </p:cNvSpPr>
          <p:nvPr>
            <p:ph type="sldNum" idx="11"/>
          </p:nvPr>
        </p:nvSpPr>
        <p:spPr>
          <a:xfrm>
            <a:off x="4024080" y="9721080"/>
            <a:ext cx="3077640" cy="512640"/>
          </a:xfrm>
          <a:prstGeom prst="rect">
            <a:avLst/>
          </a:prstGeom>
          <a:noFill/>
          <a:ln w="0">
            <a:noFill/>
          </a:ln>
        </p:spPr>
        <p:txBody>
          <a:bodyPr lIns="94680" tIns="47520" rIns="94680" bIns="47520" anchor="b">
            <a:noAutofit/>
          </a:bodyPr>
          <a:lstStyle>
            <a:lvl1pPr indent="0" algn="r">
              <a:lnSpc>
                <a:spcPct val="100000"/>
              </a:lnSpc>
              <a:buNone/>
              <a:tabLst>
                <a:tab pos="0" algn="l"/>
              </a:tabLst>
              <a:defRPr lang="fr-FR" sz="1200" b="0" strike="noStrike" spc="-1">
                <a:solidFill>
                  <a:srgbClr val="000000"/>
                </a:solidFill>
                <a:latin typeface="+mn-lt"/>
                <a:ea typeface="+mn-ea"/>
              </a:defRPr>
            </a:lvl1pPr>
          </a:lstStyle>
          <a:p>
            <a:pPr indent="0" algn="r">
              <a:lnSpc>
                <a:spcPct val="100000"/>
              </a:lnSpc>
              <a:buNone/>
              <a:tabLst>
                <a:tab pos="0" algn="l"/>
              </a:tabLst>
            </a:pPr>
            <a:fld id="{A50A7653-3359-41AB-9875-524ACAE5E269}" type="slidenum">
              <a:rPr lang="fr-FR" sz="1200" b="0" strike="noStrike" spc="-1">
                <a:solidFill>
                  <a:srgbClr val="000000"/>
                </a:solidFill>
                <a:latin typeface="+mn-lt"/>
                <a:ea typeface="+mn-ea"/>
              </a:rPr>
              <a:t>1</a:t>
            </a:fld>
            <a:endParaRPr lang="fr-FR" sz="1200" b="0" strike="noStrike" spc="-1">
              <a:solidFill>
                <a:srgbClr val="000000"/>
              </a:solidFill>
              <a:latin typeface="Times New Roman"/>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PlaceHolder 1"/>
          <p:cNvSpPr>
            <a:spLocks noGrp="1" noRot="1" noChangeAspect="1"/>
          </p:cNvSpPr>
          <p:nvPr>
            <p:ph type="sldImg"/>
          </p:nvPr>
        </p:nvSpPr>
        <p:spPr>
          <a:xfrm>
            <a:off x="2301875" y="1279525"/>
            <a:ext cx="2500313" cy="3454400"/>
          </a:xfrm>
          <a:prstGeom prst="rect">
            <a:avLst/>
          </a:prstGeom>
          <a:ln w="0">
            <a:noFill/>
          </a:ln>
        </p:spPr>
      </p:sp>
      <p:sp>
        <p:nvSpPr>
          <p:cNvPr id="152" name="PlaceHolder 2"/>
          <p:cNvSpPr>
            <a:spLocks noGrp="1"/>
          </p:cNvSpPr>
          <p:nvPr>
            <p:ph type="body"/>
          </p:nvPr>
        </p:nvSpPr>
        <p:spPr>
          <a:xfrm>
            <a:off x="710280" y="4925520"/>
            <a:ext cx="5682600" cy="4029120"/>
          </a:xfrm>
          <a:prstGeom prst="rect">
            <a:avLst/>
          </a:prstGeom>
          <a:noFill/>
          <a:ln w="0">
            <a:noFill/>
          </a:ln>
        </p:spPr>
        <p:txBody>
          <a:bodyPr lIns="94680" tIns="47520" rIns="94680" bIns="47520" anchor="t">
            <a:noAutofit/>
          </a:bodyPr>
          <a:lstStyle/>
          <a:p>
            <a:pPr marL="216000" indent="0">
              <a:buNone/>
            </a:pPr>
            <a:endParaRPr lang="fr-FR" sz="1800" b="0" strike="noStrike" spc="-1">
              <a:solidFill>
                <a:srgbClr val="000000"/>
              </a:solidFill>
              <a:latin typeface="Arial"/>
            </a:endParaRPr>
          </a:p>
        </p:txBody>
      </p:sp>
      <p:sp>
        <p:nvSpPr>
          <p:cNvPr id="153" name="PlaceHolder 3"/>
          <p:cNvSpPr>
            <a:spLocks noGrp="1"/>
          </p:cNvSpPr>
          <p:nvPr>
            <p:ph type="sldNum" idx="12"/>
          </p:nvPr>
        </p:nvSpPr>
        <p:spPr>
          <a:xfrm>
            <a:off x="4024080" y="9721080"/>
            <a:ext cx="3077640" cy="512640"/>
          </a:xfrm>
          <a:prstGeom prst="rect">
            <a:avLst/>
          </a:prstGeom>
          <a:noFill/>
          <a:ln w="0">
            <a:noFill/>
          </a:ln>
        </p:spPr>
        <p:txBody>
          <a:bodyPr lIns="94680" tIns="47520" rIns="94680" bIns="47520" anchor="b">
            <a:noAutofit/>
          </a:bodyPr>
          <a:lstStyle>
            <a:lvl1pPr indent="0" algn="r">
              <a:lnSpc>
                <a:spcPct val="100000"/>
              </a:lnSpc>
              <a:buNone/>
              <a:tabLst>
                <a:tab pos="0" algn="l"/>
              </a:tabLst>
              <a:defRPr lang="fr-FR" sz="1200" b="0" strike="noStrike" spc="-1">
                <a:solidFill>
                  <a:srgbClr val="000000"/>
                </a:solidFill>
                <a:latin typeface="Times New Roman"/>
                <a:ea typeface="+mn-ea"/>
              </a:defRPr>
            </a:lvl1pPr>
          </a:lstStyle>
          <a:p>
            <a:pPr indent="0" algn="r">
              <a:lnSpc>
                <a:spcPct val="100000"/>
              </a:lnSpc>
              <a:buNone/>
              <a:tabLst>
                <a:tab pos="0" algn="l"/>
              </a:tabLst>
            </a:pPr>
            <a:fld id="{6E9405F1-3B1F-49DA-9BE0-1AB2A00D4115}" type="slidenum">
              <a:rPr lang="fr-FR" sz="1200" b="0" strike="noStrike" spc="-1">
                <a:solidFill>
                  <a:srgbClr val="000000"/>
                </a:solidFill>
                <a:latin typeface="Times New Roman"/>
                <a:ea typeface="+mn-ea"/>
              </a:rPr>
              <a:t>2</a:t>
            </a:fld>
            <a:endParaRPr lang="fr-FR" sz="1200" b="0" strike="noStrike" spc="-1">
              <a:solidFill>
                <a:srgbClr val="000000"/>
              </a:solidFill>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1"/>
          </p:nvPr>
        </p:nvSpPr>
        <p:spPr/>
        <p:txBody>
          <a:bodyPr/>
          <a:lstStyle/>
          <a:p>
            <a:r>
              <a:t>Footer</a:t>
            </a:r>
          </a:p>
        </p:txBody>
      </p:sp>
      <p:sp>
        <p:nvSpPr>
          <p:cNvPr id="3" name="PlaceHolder 2"/>
          <p:cNvSpPr>
            <a:spLocks noGrp="1"/>
          </p:cNvSpPr>
          <p:nvPr>
            <p:ph type="sldNum" idx="2"/>
          </p:nvPr>
        </p:nvSpPr>
        <p:spPr/>
        <p:txBody>
          <a:bodyPr/>
          <a:lstStyle/>
          <a:p>
            <a:fld id="{3DF59BB0-FFA5-480F-ABBD-5AA46CEB3350}" type="slidenum">
              <a:t>‹N°›</a:t>
            </a:fld>
            <a:endParaRPr/>
          </a:p>
        </p:txBody>
      </p:sp>
      <p:sp>
        <p:nvSpPr>
          <p:cNvPr id="4" name="PlaceHolder 3"/>
          <p:cNvSpPr>
            <a:spLocks noGrp="1"/>
          </p:cNvSpPr>
          <p:nvPr>
            <p:ph type="dt" idx="3"/>
          </p:nvPr>
        </p:nvSpPr>
        <p:spPr/>
        <p:txBody>
          <a:body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377640" y="416520"/>
            <a:ext cx="6803280" cy="174276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7" name="PlaceHolder 2"/>
          <p:cNvSpPr>
            <a:spLocks noGrp="1"/>
          </p:cNvSpPr>
          <p:nvPr>
            <p:ph/>
          </p:nvPr>
        </p:nvSpPr>
        <p:spPr>
          <a:xfrm>
            <a:off x="377640" y="2442600"/>
            <a:ext cx="6803280" cy="288756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28" name="PlaceHolder 3"/>
          <p:cNvSpPr>
            <a:spLocks noGrp="1"/>
          </p:cNvSpPr>
          <p:nvPr>
            <p:ph/>
          </p:nvPr>
        </p:nvSpPr>
        <p:spPr>
          <a:xfrm>
            <a:off x="377640" y="5604840"/>
            <a:ext cx="6803280" cy="288756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5" name="PlaceHolder 4"/>
          <p:cNvSpPr>
            <a:spLocks noGrp="1"/>
          </p:cNvSpPr>
          <p:nvPr>
            <p:ph type="ftr" idx="1"/>
          </p:nvPr>
        </p:nvSpPr>
        <p:spPr/>
        <p:txBody>
          <a:bodyPr/>
          <a:lstStyle/>
          <a:p>
            <a:r>
              <a:t>Footer</a:t>
            </a:r>
          </a:p>
        </p:txBody>
      </p:sp>
      <p:sp>
        <p:nvSpPr>
          <p:cNvPr id="6" name="PlaceHolder 5"/>
          <p:cNvSpPr>
            <a:spLocks noGrp="1"/>
          </p:cNvSpPr>
          <p:nvPr>
            <p:ph type="sldNum" idx="2"/>
          </p:nvPr>
        </p:nvSpPr>
        <p:spPr/>
        <p:txBody>
          <a:bodyPr/>
          <a:lstStyle/>
          <a:p>
            <a:fld id="{F9AD09CE-2ACC-424B-AD37-19753072A8F1}" type="slidenum">
              <a:t>‹N°›</a:t>
            </a:fld>
            <a:endParaRPr/>
          </a:p>
        </p:txBody>
      </p:sp>
      <p:sp>
        <p:nvSpPr>
          <p:cNvPr id="7" name="PlaceHolder 6"/>
          <p:cNvSpPr>
            <a:spLocks noGrp="1"/>
          </p:cNvSpPr>
          <p:nvPr>
            <p:ph type="dt" idx="3"/>
          </p:nvPr>
        </p:nvSpPr>
        <p:spPr/>
        <p:txBody>
          <a:body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377640" y="416520"/>
            <a:ext cx="6803280" cy="174276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0" name="PlaceHolder 2"/>
          <p:cNvSpPr>
            <a:spLocks noGrp="1"/>
          </p:cNvSpPr>
          <p:nvPr>
            <p:ph/>
          </p:nvPr>
        </p:nvSpPr>
        <p:spPr>
          <a:xfrm>
            <a:off x="377640" y="2442600"/>
            <a:ext cx="3319920" cy="288756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31" name="PlaceHolder 3"/>
          <p:cNvSpPr>
            <a:spLocks noGrp="1"/>
          </p:cNvSpPr>
          <p:nvPr>
            <p:ph/>
          </p:nvPr>
        </p:nvSpPr>
        <p:spPr>
          <a:xfrm>
            <a:off x="3863880" y="2442600"/>
            <a:ext cx="3319920" cy="288756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32" name="PlaceHolder 4"/>
          <p:cNvSpPr>
            <a:spLocks noGrp="1"/>
          </p:cNvSpPr>
          <p:nvPr>
            <p:ph/>
          </p:nvPr>
        </p:nvSpPr>
        <p:spPr>
          <a:xfrm>
            <a:off x="377640" y="5604840"/>
            <a:ext cx="3319920" cy="288756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33" name="PlaceHolder 5"/>
          <p:cNvSpPr>
            <a:spLocks noGrp="1"/>
          </p:cNvSpPr>
          <p:nvPr>
            <p:ph/>
          </p:nvPr>
        </p:nvSpPr>
        <p:spPr>
          <a:xfrm>
            <a:off x="3863880" y="5604840"/>
            <a:ext cx="3319920" cy="288756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7" name="PlaceHolder 6"/>
          <p:cNvSpPr>
            <a:spLocks noGrp="1"/>
          </p:cNvSpPr>
          <p:nvPr>
            <p:ph type="ftr" idx="1"/>
          </p:nvPr>
        </p:nvSpPr>
        <p:spPr/>
        <p:txBody>
          <a:bodyPr/>
          <a:lstStyle/>
          <a:p>
            <a:r>
              <a:t>Footer</a:t>
            </a:r>
          </a:p>
        </p:txBody>
      </p:sp>
      <p:sp>
        <p:nvSpPr>
          <p:cNvPr id="8" name="PlaceHolder 7"/>
          <p:cNvSpPr>
            <a:spLocks noGrp="1"/>
          </p:cNvSpPr>
          <p:nvPr>
            <p:ph type="sldNum" idx="2"/>
          </p:nvPr>
        </p:nvSpPr>
        <p:spPr/>
        <p:txBody>
          <a:bodyPr/>
          <a:lstStyle/>
          <a:p>
            <a:fld id="{A0E8693C-B693-47F1-8BD7-1E479FC85A61}" type="slidenum">
              <a:t>‹N°›</a:t>
            </a:fld>
            <a:endParaRPr/>
          </a:p>
        </p:txBody>
      </p:sp>
      <p:sp>
        <p:nvSpPr>
          <p:cNvPr id="9" name="PlaceHolder 8"/>
          <p:cNvSpPr>
            <a:spLocks noGrp="1"/>
          </p:cNvSpPr>
          <p:nvPr>
            <p:ph type="dt" idx="3"/>
          </p:nvPr>
        </p:nvSpPr>
        <p:spPr/>
        <p:txBody>
          <a:body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377640" y="416520"/>
            <a:ext cx="6803280" cy="174276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5" name="PlaceHolder 2"/>
          <p:cNvSpPr>
            <a:spLocks noGrp="1"/>
          </p:cNvSpPr>
          <p:nvPr>
            <p:ph/>
          </p:nvPr>
        </p:nvSpPr>
        <p:spPr>
          <a:xfrm>
            <a:off x="377640" y="2442600"/>
            <a:ext cx="2190240" cy="288756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36" name="PlaceHolder 3"/>
          <p:cNvSpPr>
            <a:spLocks noGrp="1"/>
          </p:cNvSpPr>
          <p:nvPr>
            <p:ph/>
          </p:nvPr>
        </p:nvSpPr>
        <p:spPr>
          <a:xfrm>
            <a:off x="2677680" y="2442600"/>
            <a:ext cx="2190240" cy="288756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37" name="PlaceHolder 4"/>
          <p:cNvSpPr>
            <a:spLocks noGrp="1"/>
          </p:cNvSpPr>
          <p:nvPr>
            <p:ph/>
          </p:nvPr>
        </p:nvSpPr>
        <p:spPr>
          <a:xfrm>
            <a:off x="4978080" y="2442600"/>
            <a:ext cx="2190240" cy="288756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38" name="PlaceHolder 5"/>
          <p:cNvSpPr>
            <a:spLocks noGrp="1"/>
          </p:cNvSpPr>
          <p:nvPr>
            <p:ph/>
          </p:nvPr>
        </p:nvSpPr>
        <p:spPr>
          <a:xfrm>
            <a:off x="377640" y="5604840"/>
            <a:ext cx="2190240" cy="288756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39" name="PlaceHolder 6"/>
          <p:cNvSpPr>
            <a:spLocks noGrp="1"/>
          </p:cNvSpPr>
          <p:nvPr>
            <p:ph/>
          </p:nvPr>
        </p:nvSpPr>
        <p:spPr>
          <a:xfrm>
            <a:off x="2677680" y="5604840"/>
            <a:ext cx="2190240" cy="288756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40" name="PlaceHolder 7"/>
          <p:cNvSpPr>
            <a:spLocks noGrp="1"/>
          </p:cNvSpPr>
          <p:nvPr>
            <p:ph/>
          </p:nvPr>
        </p:nvSpPr>
        <p:spPr>
          <a:xfrm>
            <a:off x="4978080" y="5604840"/>
            <a:ext cx="2190240" cy="288756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9" name="PlaceHolder 8"/>
          <p:cNvSpPr>
            <a:spLocks noGrp="1"/>
          </p:cNvSpPr>
          <p:nvPr>
            <p:ph type="ftr" idx="1"/>
          </p:nvPr>
        </p:nvSpPr>
        <p:spPr/>
        <p:txBody>
          <a:bodyPr/>
          <a:lstStyle/>
          <a:p>
            <a:r>
              <a:t>Footer</a:t>
            </a:r>
          </a:p>
        </p:txBody>
      </p:sp>
      <p:sp>
        <p:nvSpPr>
          <p:cNvPr id="10" name="PlaceHolder 9"/>
          <p:cNvSpPr>
            <a:spLocks noGrp="1"/>
          </p:cNvSpPr>
          <p:nvPr>
            <p:ph type="sldNum" idx="2"/>
          </p:nvPr>
        </p:nvSpPr>
        <p:spPr/>
        <p:txBody>
          <a:bodyPr/>
          <a:lstStyle/>
          <a:p>
            <a:fld id="{E3E785B6-5BDB-40DE-B831-55C84D8B7944}" type="slidenum">
              <a:t>‹N°›</a:t>
            </a:fld>
            <a:endParaRPr/>
          </a:p>
        </p:txBody>
      </p:sp>
      <p:sp>
        <p:nvSpPr>
          <p:cNvPr id="11" name="PlaceHolder 10"/>
          <p:cNvSpPr>
            <a:spLocks noGrp="1"/>
          </p:cNvSpPr>
          <p:nvPr>
            <p:ph type="dt" idx="3"/>
          </p:nvPr>
        </p:nvSpPr>
        <p:spPr/>
        <p:txBody>
          <a:body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4"/>
          </p:nvPr>
        </p:nvSpPr>
        <p:spPr/>
        <p:txBody>
          <a:bodyPr/>
          <a:lstStyle/>
          <a:p>
            <a:r>
              <a:t>Footer</a:t>
            </a:r>
          </a:p>
        </p:txBody>
      </p:sp>
      <p:sp>
        <p:nvSpPr>
          <p:cNvPr id="3" name="PlaceHolder 2"/>
          <p:cNvSpPr>
            <a:spLocks noGrp="1"/>
          </p:cNvSpPr>
          <p:nvPr>
            <p:ph type="sldNum" idx="5"/>
          </p:nvPr>
        </p:nvSpPr>
        <p:spPr/>
        <p:txBody>
          <a:bodyPr/>
          <a:lstStyle/>
          <a:p>
            <a:fld id="{33422C28-8238-4F5A-80FB-EF30E7F93368}" type="slidenum">
              <a:t>‹N°›</a:t>
            </a:fld>
            <a:endParaRPr/>
          </a:p>
        </p:txBody>
      </p:sp>
      <p:sp>
        <p:nvSpPr>
          <p:cNvPr id="4" name="PlaceHolder 3"/>
          <p:cNvSpPr>
            <a:spLocks noGrp="1"/>
          </p:cNvSpPr>
          <p:nvPr>
            <p:ph type="dt" idx="6"/>
          </p:nvPr>
        </p:nvSpPr>
        <p:spPr/>
        <p:txBody>
          <a:body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377640" y="416520"/>
            <a:ext cx="6803280" cy="174276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47" name="PlaceHolder 2"/>
          <p:cNvSpPr>
            <a:spLocks noGrp="1"/>
          </p:cNvSpPr>
          <p:nvPr>
            <p:ph type="subTitle"/>
          </p:nvPr>
        </p:nvSpPr>
        <p:spPr>
          <a:xfrm>
            <a:off x="377640" y="2442600"/>
            <a:ext cx="6803280" cy="6054120"/>
          </a:xfrm>
          <a:prstGeom prst="rect">
            <a:avLst/>
          </a:prstGeom>
          <a:noFill/>
          <a:ln w="0">
            <a:noFill/>
          </a:ln>
        </p:spPr>
        <p:txBody>
          <a:bodyPr lIns="0" tIns="0" rIns="0" bIns="0" anchor="ctr">
            <a:noAutofit/>
          </a:bodyPr>
          <a:lstStyle/>
          <a:p>
            <a:pPr indent="0" algn="ctr">
              <a:buNone/>
            </a:pPr>
            <a:endParaRPr lang="fr-FR" sz="3200" b="0" strike="noStrike" spc="-1">
              <a:solidFill>
                <a:srgbClr val="000000"/>
              </a:solidFill>
              <a:latin typeface="Arial"/>
            </a:endParaRPr>
          </a:p>
        </p:txBody>
      </p:sp>
      <p:sp>
        <p:nvSpPr>
          <p:cNvPr id="4" name="PlaceHolder 3"/>
          <p:cNvSpPr>
            <a:spLocks noGrp="1"/>
          </p:cNvSpPr>
          <p:nvPr>
            <p:ph type="ftr" idx="4"/>
          </p:nvPr>
        </p:nvSpPr>
        <p:spPr/>
        <p:txBody>
          <a:bodyPr/>
          <a:lstStyle/>
          <a:p>
            <a:r>
              <a:t>Footer</a:t>
            </a:r>
          </a:p>
        </p:txBody>
      </p:sp>
      <p:sp>
        <p:nvSpPr>
          <p:cNvPr id="5" name="PlaceHolder 4"/>
          <p:cNvSpPr>
            <a:spLocks noGrp="1"/>
          </p:cNvSpPr>
          <p:nvPr>
            <p:ph type="sldNum" idx="5"/>
          </p:nvPr>
        </p:nvSpPr>
        <p:spPr/>
        <p:txBody>
          <a:bodyPr/>
          <a:lstStyle/>
          <a:p>
            <a:fld id="{6F4C5C9A-49A2-4942-90D0-EE45F8E23FEE}" type="slidenum">
              <a:t>‹N°›</a:t>
            </a:fld>
            <a:endParaRPr/>
          </a:p>
        </p:txBody>
      </p:sp>
      <p:sp>
        <p:nvSpPr>
          <p:cNvPr id="6" name="PlaceHolder 5"/>
          <p:cNvSpPr>
            <a:spLocks noGrp="1"/>
          </p:cNvSpPr>
          <p:nvPr>
            <p:ph type="dt" idx="6"/>
          </p:nvPr>
        </p:nvSpPr>
        <p:spPr/>
        <p:txBody>
          <a:body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377640" y="416520"/>
            <a:ext cx="6803280" cy="174276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49" name="PlaceHolder 2"/>
          <p:cNvSpPr>
            <a:spLocks noGrp="1"/>
          </p:cNvSpPr>
          <p:nvPr>
            <p:ph/>
          </p:nvPr>
        </p:nvSpPr>
        <p:spPr>
          <a:xfrm>
            <a:off x="377640" y="2442600"/>
            <a:ext cx="6803280" cy="605412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4" name="PlaceHolder 3"/>
          <p:cNvSpPr>
            <a:spLocks noGrp="1"/>
          </p:cNvSpPr>
          <p:nvPr>
            <p:ph type="ftr" idx="4"/>
          </p:nvPr>
        </p:nvSpPr>
        <p:spPr/>
        <p:txBody>
          <a:bodyPr/>
          <a:lstStyle/>
          <a:p>
            <a:r>
              <a:t>Footer</a:t>
            </a:r>
          </a:p>
        </p:txBody>
      </p:sp>
      <p:sp>
        <p:nvSpPr>
          <p:cNvPr id="5" name="PlaceHolder 4"/>
          <p:cNvSpPr>
            <a:spLocks noGrp="1"/>
          </p:cNvSpPr>
          <p:nvPr>
            <p:ph type="sldNum" idx="5"/>
          </p:nvPr>
        </p:nvSpPr>
        <p:spPr/>
        <p:txBody>
          <a:bodyPr/>
          <a:lstStyle/>
          <a:p>
            <a:fld id="{05A8CCE7-186B-46DD-94C3-4475514F14BE}" type="slidenum">
              <a:t>‹N°›</a:t>
            </a:fld>
            <a:endParaRPr/>
          </a:p>
        </p:txBody>
      </p:sp>
      <p:sp>
        <p:nvSpPr>
          <p:cNvPr id="6" name="PlaceHolder 5"/>
          <p:cNvSpPr>
            <a:spLocks noGrp="1"/>
          </p:cNvSpPr>
          <p:nvPr>
            <p:ph type="dt" idx="6"/>
          </p:nvPr>
        </p:nvSpPr>
        <p:spPr/>
        <p:txBody>
          <a:body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377640" y="416520"/>
            <a:ext cx="6803280" cy="174276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51" name="PlaceHolder 2"/>
          <p:cNvSpPr>
            <a:spLocks noGrp="1"/>
          </p:cNvSpPr>
          <p:nvPr>
            <p:ph/>
          </p:nvPr>
        </p:nvSpPr>
        <p:spPr>
          <a:xfrm>
            <a:off x="377640" y="2442600"/>
            <a:ext cx="3319920" cy="605412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52" name="PlaceHolder 3"/>
          <p:cNvSpPr>
            <a:spLocks noGrp="1"/>
          </p:cNvSpPr>
          <p:nvPr>
            <p:ph/>
          </p:nvPr>
        </p:nvSpPr>
        <p:spPr>
          <a:xfrm>
            <a:off x="3863880" y="2442600"/>
            <a:ext cx="3319920" cy="605412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5" name="PlaceHolder 4"/>
          <p:cNvSpPr>
            <a:spLocks noGrp="1"/>
          </p:cNvSpPr>
          <p:nvPr>
            <p:ph type="ftr" idx="4"/>
          </p:nvPr>
        </p:nvSpPr>
        <p:spPr/>
        <p:txBody>
          <a:bodyPr/>
          <a:lstStyle/>
          <a:p>
            <a:r>
              <a:t>Footer</a:t>
            </a:r>
          </a:p>
        </p:txBody>
      </p:sp>
      <p:sp>
        <p:nvSpPr>
          <p:cNvPr id="6" name="PlaceHolder 5"/>
          <p:cNvSpPr>
            <a:spLocks noGrp="1"/>
          </p:cNvSpPr>
          <p:nvPr>
            <p:ph type="sldNum" idx="5"/>
          </p:nvPr>
        </p:nvSpPr>
        <p:spPr/>
        <p:txBody>
          <a:bodyPr/>
          <a:lstStyle/>
          <a:p>
            <a:fld id="{F36CC209-8BF6-4F8F-8344-0542B5E6B89E}" type="slidenum">
              <a:t>‹N°›</a:t>
            </a:fld>
            <a:endParaRPr/>
          </a:p>
        </p:txBody>
      </p:sp>
      <p:sp>
        <p:nvSpPr>
          <p:cNvPr id="7" name="PlaceHolder 6"/>
          <p:cNvSpPr>
            <a:spLocks noGrp="1"/>
          </p:cNvSpPr>
          <p:nvPr>
            <p:ph type="dt" idx="6"/>
          </p:nvPr>
        </p:nvSpPr>
        <p:spPr/>
        <p:txBody>
          <a:body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377640" y="416520"/>
            <a:ext cx="6803280" cy="174276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 name="PlaceHolder 2"/>
          <p:cNvSpPr>
            <a:spLocks noGrp="1"/>
          </p:cNvSpPr>
          <p:nvPr>
            <p:ph type="ftr" idx="4"/>
          </p:nvPr>
        </p:nvSpPr>
        <p:spPr/>
        <p:txBody>
          <a:bodyPr/>
          <a:lstStyle/>
          <a:p>
            <a:r>
              <a:t>Footer</a:t>
            </a:r>
          </a:p>
        </p:txBody>
      </p:sp>
      <p:sp>
        <p:nvSpPr>
          <p:cNvPr id="4" name="PlaceHolder 3"/>
          <p:cNvSpPr>
            <a:spLocks noGrp="1"/>
          </p:cNvSpPr>
          <p:nvPr>
            <p:ph type="sldNum" idx="5"/>
          </p:nvPr>
        </p:nvSpPr>
        <p:spPr/>
        <p:txBody>
          <a:bodyPr/>
          <a:lstStyle/>
          <a:p>
            <a:fld id="{2C3B4048-EA70-4941-B318-D2EE272994C2}" type="slidenum">
              <a:t>‹N°›</a:t>
            </a:fld>
            <a:endParaRPr/>
          </a:p>
        </p:txBody>
      </p:sp>
      <p:sp>
        <p:nvSpPr>
          <p:cNvPr id="5" name="PlaceHolder 4"/>
          <p:cNvSpPr>
            <a:spLocks noGrp="1"/>
          </p:cNvSpPr>
          <p:nvPr>
            <p:ph type="dt" idx="6"/>
          </p:nvPr>
        </p:nvSpPr>
        <p:spPr/>
        <p:txBody>
          <a:body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377640" y="416520"/>
            <a:ext cx="6803280" cy="8079840"/>
          </a:xfrm>
          <a:prstGeom prst="rect">
            <a:avLst/>
          </a:prstGeom>
          <a:noFill/>
          <a:ln w="0">
            <a:noFill/>
          </a:ln>
        </p:spPr>
        <p:txBody>
          <a:bodyPr lIns="0" tIns="0" rIns="0" bIns="0" anchor="ctr">
            <a:noAutofit/>
          </a:bodyPr>
          <a:lstStyle/>
          <a:p>
            <a:pPr algn="ctr"/>
            <a:endParaRPr lang="fr-FR" sz="3200" b="0" strike="noStrike" spc="-1">
              <a:solidFill>
                <a:srgbClr val="000000"/>
              </a:solidFill>
              <a:latin typeface="Arial"/>
            </a:endParaRPr>
          </a:p>
        </p:txBody>
      </p:sp>
      <p:sp>
        <p:nvSpPr>
          <p:cNvPr id="3" name="PlaceHolder 2"/>
          <p:cNvSpPr>
            <a:spLocks noGrp="1"/>
          </p:cNvSpPr>
          <p:nvPr>
            <p:ph type="ftr" idx="4"/>
          </p:nvPr>
        </p:nvSpPr>
        <p:spPr/>
        <p:txBody>
          <a:bodyPr/>
          <a:lstStyle/>
          <a:p>
            <a:r>
              <a:t>Footer</a:t>
            </a:r>
          </a:p>
        </p:txBody>
      </p:sp>
      <p:sp>
        <p:nvSpPr>
          <p:cNvPr id="4" name="PlaceHolder 3"/>
          <p:cNvSpPr>
            <a:spLocks noGrp="1"/>
          </p:cNvSpPr>
          <p:nvPr>
            <p:ph type="sldNum" idx="5"/>
          </p:nvPr>
        </p:nvSpPr>
        <p:spPr/>
        <p:txBody>
          <a:bodyPr/>
          <a:lstStyle/>
          <a:p>
            <a:fld id="{46BEC012-97BA-4508-98B9-A0390B5250B2}" type="slidenum">
              <a:t>‹N°›</a:t>
            </a:fld>
            <a:endParaRPr/>
          </a:p>
        </p:txBody>
      </p:sp>
      <p:sp>
        <p:nvSpPr>
          <p:cNvPr id="5" name="PlaceHolder 4"/>
          <p:cNvSpPr>
            <a:spLocks noGrp="1"/>
          </p:cNvSpPr>
          <p:nvPr>
            <p:ph type="dt" idx="6"/>
          </p:nvPr>
        </p:nvSpPr>
        <p:spPr/>
        <p:txBody>
          <a:body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377640" y="416520"/>
            <a:ext cx="6803280" cy="174276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56" name="PlaceHolder 2"/>
          <p:cNvSpPr>
            <a:spLocks noGrp="1"/>
          </p:cNvSpPr>
          <p:nvPr>
            <p:ph/>
          </p:nvPr>
        </p:nvSpPr>
        <p:spPr>
          <a:xfrm>
            <a:off x="377640" y="2442600"/>
            <a:ext cx="3319920" cy="288756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57" name="PlaceHolder 3"/>
          <p:cNvSpPr>
            <a:spLocks noGrp="1"/>
          </p:cNvSpPr>
          <p:nvPr>
            <p:ph/>
          </p:nvPr>
        </p:nvSpPr>
        <p:spPr>
          <a:xfrm>
            <a:off x="3863880" y="2442600"/>
            <a:ext cx="3319920" cy="605412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58" name="PlaceHolder 4"/>
          <p:cNvSpPr>
            <a:spLocks noGrp="1"/>
          </p:cNvSpPr>
          <p:nvPr>
            <p:ph/>
          </p:nvPr>
        </p:nvSpPr>
        <p:spPr>
          <a:xfrm>
            <a:off x="377640" y="5604840"/>
            <a:ext cx="3319920" cy="288756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6" name="PlaceHolder 5"/>
          <p:cNvSpPr>
            <a:spLocks noGrp="1"/>
          </p:cNvSpPr>
          <p:nvPr>
            <p:ph type="ftr" idx="4"/>
          </p:nvPr>
        </p:nvSpPr>
        <p:spPr/>
        <p:txBody>
          <a:bodyPr/>
          <a:lstStyle/>
          <a:p>
            <a:r>
              <a:t>Footer</a:t>
            </a:r>
          </a:p>
        </p:txBody>
      </p:sp>
      <p:sp>
        <p:nvSpPr>
          <p:cNvPr id="7" name="PlaceHolder 6"/>
          <p:cNvSpPr>
            <a:spLocks noGrp="1"/>
          </p:cNvSpPr>
          <p:nvPr>
            <p:ph type="sldNum" idx="5"/>
          </p:nvPr>
        </p:nvSpPr>
        <p:spPr/>
        <p:txBody>
          <a:bodyPr/>
          <a:lstStyle/>
          <a:p>
            <a:fld id="{48A17995-BB13-470A-B795-B41E8900A88A}" type="slidenum">
              <a:t>‹N°›</a:t>
            </a:fld>
            <a:endParaRPr/>
          </a:p>
        </p:txBody>
      </p:sp>
      <p:sp>
        <p:nvSpPr>
          <p:cNvPr id="8" name="PlaceHolder 7"/>
          <p:cNvSpPr>
            <a:spLocks noGrp="1"/>
          </p:cNvSpPr>
          <p:nvPr>
            <p:ph type="dt" idx="6"/>
          </p:nvPr>
        </p:nvSpPr>
        <p:spPr/>
        <p:txBody>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377640" y="416520"/>
            <a:ext cx="6803280" cy="174276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6" name="PlaceHolder 2"/>
          <p:cNvSpPr>
            <a:spLocks noGrp="1"/>
          </p:cNvSpPr>
          <p:nvPr>
            <p:ph type="subTitle"/>
          </p:nvPr>
        </p:nvSpPr>
        <p:spPr>
          <a:xfrm>
            <a:off x="377640" y="2442600"/>
            <a:ext cx="6803280" cy="6054120"/>
          </a:xfrm>
          <a:prstGeom prst="rect">
            <a:avLst/>
          </a:prstGeom>
          <a:noFill/>
          <a:ln w="0">
            <a:noFill/>
          </a:ln>
        </p:spPr>
        <p:txBody>
          <a:bodyPr lIns="0" tIns="0" rIns="0" bIns="0" anchor="ctr">
            <a:noAutofit/>
          </a:bodyPr>
          <a:lstStyle/>
          <a:p>
            <a:pPr indent="0" algn="ctr">
              <a:buNone/>
            </a:pPr>
            <a:endParaRPr lang="fr-FR" sz="3200" b="0" strike="noStrike" spc="-1">
              <a:solidFill>
                <a:srgbClr val="000000"/>
              </a:solidFill>
              <a:latin typeface="Arial"/>
            </a:endParaRPr>
          </a:p>
        </p:txBody>
      </p:sp>
      <p:sp>
        <p:nvSpPr>
          <p:cNvPr id="4" name="PlaceHolder 3"/>
          <p:cNvSpPr>
            <a:spLocks noGrp="1"/>
          </p:cNvSpPr>
          <p:nvPr>
            <p:ph type="ftr" idx="1"/>
          </p:nvPr>
        </p:nvSpPr>
        <p:spPr/>
        <p:txBody>
          <a:bodyPr/>
          <a:lstStyle/>
          <a:p>
            <a:r>
              <a:t>Footer</a:t>
            </a:r>
          </a:p>
        </p:txBody>
      </p:sp>
      <p:sp>
        <p:nvSpPr>
          <p:cNvPr id="2" name="PlaceHolder 4"/>
          <p:cNvSpPr>
            <a:spLocks noGrp="1"/>
          </p:cNvSpPr>
          <p:nvPr>
            <p:ph type="sldNum" idx="2"/>
          </p:nvPr>
        </p:nvSpPr>
        <p:spPr/>
        <p:txBody>
          <a:bodyPr/>
          <a:lstStyle/>
          <a:p>
            <a:fld id="{F32E6BA1-FA80-4475-BCCB-0221A94A6F1F}" type="slidenum">
              <a:t>‹N°›</a:t>
            </a:fld>
            <a:endParaRPr/>
          </a:p>
        </p:txBody>
      </p:sp>
      <p:sp>
        <p:nvSpPr>
          <p:cNvPr id="3" name="PlaceHolder 5"/>
          <p:cNvSpPr>
            <a:spLocks noGrp="1"/>
          </p:cNvSpPr>
          <p:nvPr>
            <p:ph type="dt" idx="3"/>
          </p:nvPr>
        </p:nvSpPr>
        <p:spPr/>
        <p:txBody>
          <a:body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377640" y="416520"/>
            <a:ext cx="6803280" cy="174276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60" name="PlaceHolder 2"/>
          <p:cNvSpPr>
            <a:spLocks noGrp="1"/>
          </p:cNvSpPr>
          <p:nvPr>
            <p:ph/>
          </p:nvPr>
        </p:nvSpPr>
        <p:spPr>
          <a:xfrm>
            <a:off x="377640" y="2442600"/>
            <a:ext cx="3319920" cy="605412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61" name="PlaceHolder 3"/>
          <p:cNvSpPr>
            <a:spLocks noGrp="1"/>
          </p:cNvSpPr>
          <p:nvPr>
            <p:ph/>
          </p:nvPr>
        </p:nvSpPr>
        <p:spPr>
          <a:xfrm>
            <a:off x="3863880" y="2442600"/>
            <a:ext cx="3319920" cy="288756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62" name="PlaceHolder 4"/>
          <p:cNvSpPr>
            <a:spLocks noGrp="1"/>
          </p:cNvSpPr>
          <p:nvPr>
            <p:ph/>
          </p:nvPr>
        </p:nvSpPr>
        <p:spPr>
          <a:xfrm>
            <a:off x="3863880" y="5604840"/>
            <a:ext cx="3319920" cy="288756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6" name="PlaceHolder 5"/>
          <p:cNvSpPr>
            <a:spLocks noGrp="1"/>
          </p:cNvSpPr>
          <p:nvPr>
            <p:ph type="ftr" idx="4"/>
          </p:nvPr>
        </p:nvSpPr>
        <p:spPr/>
        <p:txBody>
          <a:bodyPr/>
          <a:lstStyle/>
          <a:p>
            <a:r>
              <a:t>Footer</a:t>
            </a:r>
          </a:p>
        </p:txBody>
      </p:sp>
      <p:sp>
        <p:nvSpPr>
          <p:cNvPr id="7" name="PlaceHolder 6"/>
          <p:cNvSpPr>
            <a:spLocks noGrp="1"/>
          </p:cNvSpPr>
          <p:nvPr>
            <p:ph type="sldNum" idx="5"/>
          </p:nvPr>
        </p:nvSpPr>
        <p:spPr/>
        <p:txBody>
          <a:bodyPr/>
          <a:lstStyle/>
          <a:p>
            <a:fld id="{8E98E4AF-7830-4DC9-96F1-F4EC593F12BD}" type="slidenum">
              <a:t>‹N°›</a:t>
            </a:fld>
            <a:endParaRPr/>
          </a:p>
        </p:txBody>
      </p:sp>
      <p:sp>
        <p:nvSpPr>
          <p:cNvPr id="8" name="PlaceHolder 7"/>
          <p:cNvSpPr>
            <a:spLocks noGrp="1"/>
          </p:cNvSpPr>
          <p:nvPr>
            <p:ph type="dt" idx="6"/>
          </p:nvPr>
        </p:nvSpPr>
        <p:spPr/>
        <p:txBody>
          <a:body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377640" y="416520"/>
            <a:ext cx="6803280" cy="174276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64" name="PlaceHolder 2"/>
          <p:cNvSpPr>
            <a:spLocks noGrp="1"/>
          </p:cNvSpPr>
          <p:nvPr>
            <p:ph/>
          </p:nvPr>
        </p:nvSpPr>
        <p:spPr>
          <a:xfrm>
            <a:off x="377640" y="2442600"/>
            <a:ext cx="3319920" cy="288756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65" name="PlaceHolder 3"/>
          <p:cNvSpPr>
            <a:spLocks noGrp="1"/>
          </p:cNvSpPr>
          <p:nvPr>
            <p:ph/>
          </p:nvPr>
        </p:nvSpPr>
        <p:spPr>
          <a:xfrm>
            <a:off x="3863880" y="2442600"/>
            <a:ext cx="3319920" cy="288756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66" name="PlaceHolder 4"/>
          <p:cNvSpPr>
            <a:spLocks noGrp="1"/>
          </p:cNvSpPr>
          <p:nvPr>
            <p:ph/>
          </p:nvPr>
        </p:nvSpPr>
        <p:spPr>
          <a:xfrm>
            <a:off x="377640" y="5604840"/>
            <a:ext cx="6803280" cy="288756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6" name="PlaceHolder 5"/>
          <p:cNvSpPr>
            <a:spLocks noGrp="1"/>
          </p:cNvSpPr>
          <p:nvPr>
            <p:ph type="ftr" idx="4"/>
          </p:nvPr>
        </p:nvSpPr>
        <p:spPr/>
        <p:txBody>
          <a:bodyPr/>
          <a:lstStyle/>
          <a:p>
            <a:r>
              <a:t>Footer</a:t>
            </a:r>
          </a:p>
        </p:txBody>
      </p:sp>
      <p:sp>
        <p:nvSpPr>
          <p:cNvPr id="7" name="PlaceHolder 6"/>
          <p:cNvSpPr>
            <a:spLocks noGrp="1"/>
          </p:cNvSpPr>
          <p:nvPr>
            <p:ph type="sldNum" idx="5"/>
          </p:nvPr>
        </p:nvSpPr>
        <p:spPr/>
        <p:txBody>
          <a:bodyPr/>
          <a:lstStyle/>
          <a:p>
            <a:fld id="{2E55686E-1271-43A7-94E8-AAA460FC222A}" type="slidenum">
              <a:t>‹N°›</a:t>
            </a:fld>
            <a:endParaRPr/>
          </a:p>
        </p:txBody>
      </p:sp>
      <p:sp>
        <p:nvSpPr>
          <p:cNvPr id="8" name="PlaceHolder 7"/>
          <p:cNvSpPr>
            <a:spLocks noGrp="1"/>
          </p:cNvSpPr>
          <p:nvPr>
            <p:ph type="dt" idx="6"/>
          </p:nvPr>
        </p:nvSpPr>
        <p:spPr/>
        <p:txBody>
          <a:body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377640" y="416520"/>
            <a:ext cx="6803280" cy="174276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68" name="PlaceHolder 2"/>
          <p:cNvSpPr>
            <a:spLocks noGrp="1"/>
          </p:cNvSpPr>
          <p:nvPr>
            <p:ph/>
          </p:nvPr>
        </p:nvSpPr>
        <p:spPr>
          <a:xfrm>
            <a:off x="377640" y="2442600"/>
            <a:ext cx="6803280" cy="288756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69" name="PlaceHolder 3"/>
          <p:cNvSpPr>
            <a:spLocks noGrp="1"/>
          </p:cNvSpPr>
          <p:nvPr>
            <p:ph/>
          </p:nvPr>
        </p:nvSpPr>
        <p:spPr>
          <a:xfrm>
            <a:off x="377640" y="5604840"/>
            <a:ext cx="6803280" cy="288756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5" name="PlaceHolder 4"/>
          <p:cNvSpPr>
            <a:spLocks noGrp="1"/>
          </p:cNvSpPr>
          <p:nvPr>
            <p:ph type="ftr" idx="4"/>
          </p:nvPr>
        </p:nvSpPr>
        <p:spPr/>
        <p:txBody>
          <a:bodyPr/>
          <a:lstStyle/>
          <a:p>
            <a:r>
              <a:t>Footer</a:t>
            </a:r>
          </a:p>
        </p:txBody>
      </p:sp>
      <p:sp>
        <p:nvSpPr>
          <p:cNvPr id="6" name="PlaceHolder 5"/>
          <p:cNvSpPr>
            <a:spLocks noGrp="1"/>
          </p:cNvSpPr>
          <p:nvPr>
            <p:ph type="sldNum" idx="5"/>
          </p:nvPr>
        </p:nvSpPr>
        <p:spPr/>
        <p:txBody>
          <a:bodyPr/>
          <a:lstStyle/>
          <a:p>
            <a:fld id="{75BCA298-F297-4900-93BD-D59F64F66809}" type="slidenum">
              <a:t>‹N°›</a:t>
            </a:fld>
            <a:endParaRPr/>
          </a:p>
        </p:txBody>
      </p:sp>
      <p:sp>
        <p:nvSpPr>
          <p:cNvPr id="7" name="PlaceHolder 6"/>
          <p:cNvSpPr>
            <a:spLocks noGrp="1"/>
          </p:cNvSpPr>
          <p:nvPr>
            <p:ph type="dt" idx="6"/>
          </p:nvPr>
        </p:nvSpPr>
        <p:spPr/>
        <p:txBody>
          <a:body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377640" y="416520"/>
            <a:ext cx="6803280" cy="174276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71" name="PlaceHolder 2"/>
          <p:cNvSpPr>
            <a:spLocks noGrp="1"/>
          </p:cNvSpPr>
          <p:nvPr>
            <p:ph/>
          </p:nvPr>
        </p:nvSpPr>
        <p:spPr>
          <a:xfrm>
            <a:off x="377640" y="2442600"/>
            <a:ext cx="3319920" cy="288756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72" name="PlaceHolder 3"/>
          <p:cNvSpPr>
            <a:spLocks noGrp="1"/>
          </p:cNvSpPr>
          <p:nvPr>
            <p:ph/>
          </p:nvPr>
        </p:nvSpPr>
        <p:spPr>
          <a:xfrm>
            <a:off x="3863880" y="2442600"/>
            <a:ext cx="3319920" cy="288756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73" name="PlaceHolder 4"/>
          <p:cNvSpPr>
            <a:spLocks noGrp="1"/>
          </p:cNvSpPr>
          <p:nvPr>
            <p:ph/>
          </p:nvPr>
        </p:nvSpPr>
        <p:spPr>
          <a:xfrm>
            <a:off x="377640" y="5604840"/>
            <a:ext cx="3319920" cy="288756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74" name="PlaceHolder 5"/>
          <p:cNvSpPr>
            <a:spLocks noGrp="1"/>
          </p:cNvSpPr>
          <p:nvPr>
            <p:ph/>
          </p:nvPr>
        </p:nvSpPr>
        <p:spPr>
          <a:xfrm>
            <a:off x="3863880" y="5604840"/>
            <a:ext cx="3319920" cy="288756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7" name="PlaceHolder 6"/>
          <p:cNvSpPr>
            <a:spLocks noGrp="1"/>
          </p:cNvSpPr>
          <p:nvPr>
            <p:ph type="ftr" idx="4"/>
          </p:nvPr>
        </p:nvSpPr>
        <p:spPr/>
        <p:txBody>
          <a:bodyPr/>
          <a:lstStyle/>
          <a:p>
            <a:r>
              <a:t>Footer</a:t>
            </a:r>
          </a:p>
        </p:txBody>
      </p:sp>
      <p:sp>
        <p:nvSpPr>
          <p:cNvPr id="8" name="PlaceHolder 7"/>
          <p:cNvSpPr>
            <a:spLocks noGrp="1"/>
          </p:cNvSpPr>
          <p:nvPr>
            <p:ph type="sldNum" idx="5"/>
          </p:nvPr>
        </p:nvSpPr>
        <p:spPr/>
        <p:txBody>
          <a:bodyPr/>
          <a:lstStyle/>
          <a:p>
            <a:fld id="{D7A8B4F5-4CD0-4A25-A4C2-1DCED7FB6B4F}" type="slidenum">
              <a:t>‹N°›</a:t>
            </a:fld>
            <a:endParaRPr/>
          </a:p>
        </p:txBody>
      </p:sp>
      <p:sp>
        <p:nvSpPr>
          <p:cNvPr id="9" name="PlaceHolder 8"/>
          <p:cNvSpPr>
            <a:spLocks noGrp="1"/>
          </p:cNvSpPr>
          <p:nvPr>
            <p:ph type="dt" idx="6"/>
          </p:nvPr>
        </p:nvSpPr>
        <p:spPr/>
        <p:txBody>
          <a:body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377640" y="416520"/>
            <a:ext cx="6803280" cy="174276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76" name="PlaceHolder 2"/>
          <p:cNvSpPr>
            <a:spLocks noGrp="1"/>
          </p:cNvSpPr>
          <p:nvPr>
            <p:ph/>
          </p:nvPr>
        </p:nvSpPr>
        <p:spPr>
          <a:xfrm>
            <a:off x="377640" y="2442600"/>
            <a:ext cx="2190240" cy="288756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77" name="PlaceHolder 3"/>
          <p:cNvSpPr>
            <a:spLocks noGrp="1"/>
          </p:cNvSpPr>
          <p:nvPr>
            <p:ph/>
          </p:nvPr>
        </p:nvSpPr>
        <p:spPr>
          <a:xfrm>
            <a:off x="2677680" y="2442600"/>
            <a:ext cx="2190240" cy="288756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78" name="PlaceHolder 4"/>
          <p:cNvSpPr>
            <a:spLocks noGrp="1"/>
          </p:cNvSpPr>
          <p:nvPr>
            <p:ph/>
          </p:nvPr>
        </p:nvSpPr>
        <p:spPr>
          <a:xfrm>
            <a:off x="4978080" y="2442600"/>
            <a:ext cx="2190240" cy="288756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79" name="PlaceHolder 5"/>
          <p:cNvSpPr>
            <a:spLocks noGrp="1"/>
          </p:cNvSpPr>
          <p:nvPr>
            <p:ph/>
          </p:nvPr>
        </p:nvSpPr>
        <p:spPr>
          <a:xfrm>
            <a:off x="377640" y="5604840"/>
            <a:ext cx="2190240" cy="288756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80" name="PlaceHolder 6"/>
          <p:cNvSpPr>
            <a:spLocks noGrp="1"/>
          </p:cNvSpPr>
          <p:nvPr>
            <p:ph/>
          </p:nvPr>
        </p:nvSpPr>
        <p:spPr>
          <a:xfrm>
            <a:off x="2677680" y="5604840"/>
            <a:ext cx="2190240" cy="288756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81" name="PlaceHolder 7"/>
          <p:cNvSpPr>
            <a:spLocks noGrp="1"/>
          </p:cNvSpPr>
          <p:nvPr>
            <p:ph/>
          </p:nvPr>
        </p:nvSpPr>
        <p:spPr>
          <a:xfrm>
            <a:off x="4978080" y="5604840"/>
            <a:ext cx="2190240" cy="288756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9" name="PlaceHolder 8"/>
          <p:cNvSpPr>
            <a:spLocks noGrp="1"/>
          </p:cNvSpPr>
          <p:nvPr>
            <p:ph type="ftr" idx="4"/>
          </p:nvPr>
        </p:nvSpPr>
        <p:spPr/>
        <p:txBody>
          <a:bodyPr/>
          <a:lstStyle/>
          <a:p>
            <a:r>
              <a:t>Footer</a:t>
            </a:r>
          </a:p>
        </p:txBody>
      </p:sp>
      <p:sp>
        <p:nvSpPr>
          <p:cNvPr id="10" name="PlaceHolder 9"/>
          <p:cNvSpPr>
            <a:spLocks noGrp="1"/>
          </p:cNvSpPr>
          <p:nvPr>
            <p:ph type="sldNum" idx="5"/>
          </p:nvPr>
        </p:nvSpPr>
        <p:spPr/>
        <p:txBody>
          <a:bodyPr/>
          <a:lstStyle/>
          <a:p>
            <a:fld id="{35A0E523-3375-4DE9-AAAA-C42D4D30CB32}" type="slidenum">
              <a:t>‹N°›</a:t>
            </a:fld>
            <a:endParaRPr/>
          </a:p>
        </p:txBody>
      </p:sp>
      <p:sp>
        <p:nvSpPr>
          <p:cNvPr id="11" name="PlaceHolder 10"/>
          <p:cNvSpPr>
            <a:spLocks noGrp="1"/>
          </p:cNvSpPr>
          <p:nvPr>
            <p:ph type="dt" idx="6"/>
          </p:nvPr>
        </p:nvSpPr>
        <p:spPr/>
        <p:txBody>
          <a:body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377640" y="416520"/>
            <a:ext cx="6803280" cy="174276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8" name="PlaceHolder 2"/>
          <p:cNvSpPr>
            <a:spLocks noGrp="1"/>
          </p:cNvSpPr>
          <p:nvPr>
            <p:ph/>
          </p:nvPr>
        </p:nvSpPr>
        <p:spPr>
          <a:xfrm>
            <a:off x="377640" y="2442600"/>
            <a:ext cx="6803280" cy="605412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4" name="PlaceHolder 3"/>
          <p:cNvSpPr>
            <a:spLocks noGrp="1"/>
          </p:cNvSpPr>
          <p:nvPr>
            <p:ph type="ftr" idx="1"/>
          </p:nvPr>
        </p:nvSpPr>
        <p:spPr/>
        <p:txBody>
          <a:bodyPr/>
          <a:lstStyle/>
          <a:p>
            <a:r>
              <a:t>Footer</a:t>
            </a:r>
          </a:p>
        </p:txBody>
      </p:sp>
      <p:sp>
        <p:nvSpPr>
          <p:cNvPr id="5" name="PlaceHolder 4"/>
          <p:cNvSpPr>
            <a:spLocks noGrp="1"/>
          </p:cNvSpPr>
          <p:nvPr>
            <p:ph type="sldNum" idx="2"/>
          </p:nvPr>
        </p:nvSpPr>
        <p:spPr/>
        <p:txBody>
          <a:bodyPr/>
          <a:lstStyle/>
          <a:p>
            <a:fld id="{C474B9F3-1E77-4168-B858-AD2CEC5A9E06}" type="slidenum">
              <a:t>‹N°›</a:t>
            </a:fld>
            <a:endParaRPr/>
          </a:p>
        </p:txBody>
      </p:sp>
      <p:sp>
        <p:nvSpPr>
          <p:cNvPr id="6" name="PlaceHolder 5"/>
          <p:cNvSpPr>
            <a:spLocks noGrp="1"/>
          </p:cNvSpPr>
          <p:nvPr>
            <p:ph type="dt" idx="3"/>
          </p:nvPr>
        </p:nvSpPr>
        <p:spPr/>
        <p:txBody>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377640" y="416520"/>
            <a:ext cx="6803280" cy="174276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10" name="PlaceHolder 2"/>
          <p:cNvSpPr>
            <a:spLocks noGrp="1"/>
          </p:cNvSpPr>
          <p:nvPr>
            <p:ph/>
          </p:nvPr>
        </p:nvSpPr>
        <p:spPr>
          <a:xfrm>
            <a:off x="377640" y="2442600"/>
            <a:ext cx="3319920" cy="605412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11" name="PlaceHolder 3"/>
          <p:cNvSpPr>
            <a:spLocks noGrp="1"/>
          </p:cNvSpPr>
          <p:nvPr>
            <p:ph/>
          </p:nvPr>
        </p:nvSpPr>
        <p:spPr>
          <a:xfrm>
            <a:off x="3863880" y="2442600"/>
            <a:ext cx="3319920" cy="605412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5" name="PlaceHolder 4"/>
          <p:cNvSpPr>
            <a:spLocks noGrp="1"/>
          </p:cNvSpPr>
          <p:nvPr>
            <p:ph type="ftr" idx="1"/>
          </p:nvPr>
        </p:nvSpPr>
        <p:spPr/>
        <p:txBody>
          <a:bodyPr/>
          <a:lstStyle/>
          <a:p>
            <a:r>
              <a:t>Footer</a:t>
            </a:r>
          </a:p>
        </p:txBody>
      </p:sp>
      <p:sp>
        <p:nvSpPr>
          <p:cNvPr id="6" name="PlaceHolder 5"/>
          <p:cNvSpPr>
            <a:spLocks noGrp="1"/>
          </p:cNvSpPr>
          <p:nvPr>
            <p:ph type="sldNum" idx="2"/>
          </p:nvPr>
        </p:nvSpPr>
        <p:spPr/>
        <p:txBody>
          <a:bodyPr/>
          <a:lstStyle/>
          <a:p>
            <a:fld id="{AFD85BEF-2649-4C6A-A0DD-E0AFED5A2AE3}" type="slidenum">
              <a:t>‹N°›</a:t>
            </a:fld>
            <a:endParaRPr/>
          </a:p>
        </p:txBody>
      </p:sp>
      <p:sp>
        <p:nvSpPr>
          <p:cNvPr id="7" name="PlaceHolder 6"/>
          <p:cNvSpPr>
            <a:spLocks noGrp="1"/>
          </p:cNvSpPr>
          <p:nvPr>
            <p:ph type="dt" idx="3"/>
          </p:nvPr>
        </p:nvSpPr>
        <p:spPr/>
        <p:txBody>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377640" y="416520"/>
            <a:ext cx="6803280" cy="174276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 name="PlaceHolder 2"/>
          <p:cNvSpPr>
            <a:spLocks noGrp="1"/>
          </p:cNvSpPr>
          <p:nvPr>
            <p:ph type="ftr" idx="1"/>
          </p:nvPr>
        </p:nvSpPr>
        <p:spPr/>
        <p:txBody>
          <a:bodyPr/>
          <a:lstStyle/>
          <a:p>
            <a:r>
              <a:t>Footer</a:t>
            </a:r>
          </a:p>
        </p:txBody>
      </p:sp>
      <p:sp>
        <p:nvSpPr>
          <p:cNvPr id="4" name="PlaceHolder 3"/>
          <p:cNvSpPr>
            <a:spLocks noGrp="1"/>
          </p:cNvSpPr>
          <p:nvPr>
            <p:ph type="sldNum" idx="2"/>
          </p:nvPr>
        </p:nvSpPr>
        <p:spPr/>
        <p:txBody>
          <a:bodyPr/>
          <a:lstStyle/>
          <a:p>
            <a:fld id="{2CEEF324-2F89-41A5-9DA1-11657E33DE49}" type="slidenum">
              <a:t>‹N°›</a:t>
            </a:fld>
            <a:endParaRPr/>
          </a:p>
        </p:txBody>
      </p:sp>
      <p:sp>
        <p:nvSpPr>
          <p:cNvPr id="5" name="PlaceHolder 4"/>
          <p:cNvSpPr>
            <a:spLocks noGrp="1"/>
          </p:cNvSpPr>
          <p:nvPr>
            <p:ph type="dt" idx="3"/>
          </p:nvPr>
        </p:nvSpPr>
        <p:spPr/>
        <p:txBody>
          <a:body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377640" y="416520"/>
            <a:ext cx="6803280" cy="8079840"/>
          </a:xfrm>
          <a:prstGeom prst="rect">
            <a:avLst/>
          </a:prstGeom>
          <a:noFill/>
          <a:ln w="0">
            <a:noFill/>
          </a:ln>
        </p:spPr>
        <p:txBody>
          <a:bodyPr lIns="0" tIns="0" rIns="0" bIns="0" anchor="ctr">
            <a:noAutofit/>
          </a:bodyPr>
          <a:lstStyle/>
          <a:p>
            <a:pPr algn="ctr"/>
            <a:endParaRPr lang="fr-FR" sz="3200" b="0" strike="noStrike" spc="-1">
              <a:solidFill>
                <a:srgbClr val="000000"/>
              </a:solidFill>
              <a:latin typeface="Arial"/>
            </a:endParaRPr>
          </a:p>
        </p:txBody>
      </p:sp>
      <p:sp>
        <p:nvSpPr>
          <p:cNvPr id="3" name="PlaceHolder 2"/>
          <p:cNvSpPr>
            <a:spLocks noGrp="1"/>
          </p:cNvSpPr>
          <p:nvPr>
            <p:ph type="ftr" idx="1"/>
          </p:nvPr>
        </p:nvSpPr>
        <p:spPr/>
        <p:txBody>
          <a:bodyPr/>
          <a:lstStyle/>
          <a:p>
            <a:r>
              <a:t>Footer</a:t>
            </a:r>
          </a:p>
        </p:txBody>
      </p:sp>
      <p:sp>
        <p:nvSpPr>
          <p:cNvPr id="4" name="PlaceHolder 3"/>
          <p:cNvSpPr>
            <a:spLocks noGrp="1"/>
          </p:cNvSpPr>
          <p:nvPr>
            <p:ph type="sldNum" idx="2"/>
          </p:nvPr>
        </p:nvSpPr>
        <p:spPr/>
        <p:txBody>
          <a:bodyPr/>
          <a:lstStyle/>
          <a:p>
            <a:fld id="{FB0E069A-1537-4978-A49D-ABA6CFA0D65E}" type="slidenum">
              <a:t>‹N°›</a:t>
            </a:fld>
            <a:endParaRPr/>
          </a:p>
        </p:txBody>
      </p:sp>
      <p:sp>
        <p:nvSpPr>
          <p:cNvPr id="5" name="PlaceHolder 4"/>
          <p:cNvSpPr>
            <a:spLocks noGrp="1"/>
          </p:cNvSpPr>
          <p:nvPr>
            <p:ph type="dt" idx="3"/>
          </p:nvPr>
        </p:nvSpPr>
        <p:spPr/>
        <p:txBody>
          <a:body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377640" y="416520"/>
            <a:ext cx="6803280" cy="174276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15" name="PlaceHolder 2"/>
          <p:cNvSpPr>
            <a:spLocks noGrp="1"/>
          </p:cNvSpPr>
          <p:nvPr>
            <p:ph/>
          </p:nvPr>
        </p:nvSpPr>
        <p:spPr>
          <a:xfrm>
            <a:off x="377640" y="2442600"/>
            <a:ext cx="3319920" cy="288756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16" name="PlaceHolder 3"/>
          <p:cNvSpPr>
            <a:spLocks noGrp="1"/>
          </p:cNvSpPr>
          <p:nvPr>
            <p:ph/>
          </p:nvPr>
        </p:nvSpPr>
        <p:spPr>
          <a:xfrm>
            <a:off x="3863880" y="2442600"/>
            <a:ext cx="3319920" cy="605412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17" name="PlaceHolder 4"/>
          <p:cNvSpPr>
            <a:spLocks noGrp="1"/>
          </p:cNvSpPr>
          <p:nvPr>
            <p:ph/>
          </p:nvPr>
        </p:nvSpPr>
        <p:spPr>
          <a:xfrm>
            <a:off x="377640" y="5604840"/>
            <a:ext cx="3319920" cy="288756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6" name="PlaceHolder 5"/>
          <p:cNvSpPr>
            <a:spLocks noGrp="1"/>
          </p:cNvSpPr>
          <p:nvPr>
            <p:ph type="ftr" idx="1"/>
          </p:nvPr>
        </p:nvSpPr>
        <p:spPr/>
        <p:txBody>
          <a:bodyPr/>
          <a:lstStyle/>
          <a:p>
            <a:r>
              <a:t>Footer</a:t>
            </a:r>
          </a:p>
        </p:txBody>
      </p:sp>
      <p:sp>
        <p:nvSpPr>
          <p:cNvPr id="7" name="PlaceHolder 6"/>
          <p:cNvSpPr>
            <a:spLocks noGrp="1"/>
          </p:cNvSpPr>
          <p:nvPr>
            <p:ph type="sldNum" idx="2"/>
          </p:nvPr>
        </p:nvSpPr>
        <p:spPr/>
        <p:txBody>
          <a:bodyPr/>
          <a:lstStyle/>
          <a:p>
            <a:fld id="{D66BC844-4E6D-44A2-B8A8-B427E295F888}" type="slidenum">
              <a:t>‹N°›</a:t>
            </a:fld>
            <a:endParaRPr/>
          </a:p>
        </p:txBody>
      </p:sp>
      <p:sp>
        <p:nvSpPr>
          <p:cNvPr id="8" name="PlaceHolder 7"/>
          <p:cNvSpPr>
            <a:spLocks noGrp="1"/>
          </p:cNvSpPr>
          <p:nvPr>
            <p:ph type="dt" idx="3"/>
          </p:nvPr>
        </p:nvSpPr>
        <p:spPr/>
        <p:txBody>
          <a:body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377640" y="416520"/>
            <a:ext cx="6803280" cy="174276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19" name="PlaceHolder 2"/>
          <p:cNvSpPr>
            <a:spLocks noGrp="1"/>
          </p:cNvSpPr>
          <p:nvPr>
            <p:ph/>
          </p:nvPr>
        </p:nvSpPr>
        <p:spPr>
          <a:xfrm>
            <a:off x="377640" y="2442600"/>
            <a:ext cx="3319920" cy="605412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20" name="PlaceHolder 3"/>
          <p:cNvSpPr>
            <a:spLocks noGrp="1"/>
          </p:cNvSpPr>
          <p:nvPr>
            <p:ph/>
          </p:nvPr>
        </p:nvSpPr>
        <p:spPr>
          <a:xfrm>
            <a:off x="3863880" y="2442600"/>
            <a:ext cx="3319920" cy="288756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21" name="PlaceHolder 4"/>
          <p:cNvSpPr>
            <a:spLocks noGrp="1"/>
          </p:cNvSpPr>
          <p:nvPr>
            <p:ph/>
          </p:nvPr>
        </p:nvSpPr>
        <p:spPr>
          <a:xfrm>
            <a:off x="3863880" y="5604840"/>
            <a:ext cx="3319920" cy="288756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6" name="PlaceHolder 5"/>
          <p:cNvSpPr>
            <a:spLocks noGrp="1"/>
          </p:cNvSpPr>
          <p:nvPr>
            <p:ph type="ftr" idx="1"/>
          </p:nvPr>
        </p:nvSpPr>
        <p:spPr/>
        <p:txBody>
          <a:bodyPr/>
          <a:lstStyle/>
          <a:p>
            <a:r>
              <a:t>Footer</a:t>
            </a:r>
          </a:p>
        </p:txBody>
      </p:sp>
      <p:sp>
        <p:nvSpPr>
          <p:cNvPr id="7" name="PlaceHolder 6"/>
          <p:cNvSpPr>
            <a:spLocks noGrp="1"/>
          </p:cNvSpPr>
          <p:nvPr>
            <p:ph type="sldNum" idx="2"/>
          </p:nvPr>
        </p:nvSpPr>
        <p:spPr/>
        <p:txBody>
          <a:bodyPr/>
          <a:lstStyle/>
          <a:p>
            <a:fld id="{C97D3EAF-B470-4073-B0A4-1420AB2FB1C7}" type="slidenum">
              <a:t>‹N°›</a:t>
            </a:fld>
            <a:endParaRPr/>
          </a:p>
        </p:txBody>
      </p:sp>
      <p:sp>
        <p:nvSpPr>
          <p:cNvPr id="8" name="PlaceHolder 7"/>
          <p:cNvSpPr>
            <a:spLocks noGrp="1"/>
          </p:cNvSpPr>
          <p:nvPr>
            <p:ph type="dt" idx="3"/>
          </p:nvPr>
        </p:nvSpPr>
        <p:spPr/>
        <p:txBody>
          <a:body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377640" y="416520"/>
            <a:ext cx="6803280" cy="174276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3" name="PlaceHolder 2"/>
          <p:cNvSpPr>
            <a:spLocks noGrp="1"/>
          </p:cNvSpPr>
          <p:nvPr>
            <p:ph/>
          </p:nvPr>
        </p:nvSpPr>
        <p:spPr>
          <a:xfrm>
            <a:off x="377640" y="2442600"/>
            <a:ext cx="3319920" cy="288756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24" name="PlaceHolder 3"/>
          <p:cNvSpPr>
            <a:spLocks noGrp="1"/>
          </p:cNvSpPr>
          <p:nvPr>
            <p:ph/>
          </p:nvPr>
        </p:nvSpPr>
        <p:spPr>
          <a:xfrm>
            <a:off x="3863880" y="2442600"/>
            <a:ext cx="3319920" cy="288756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25" name="PlaceHolder 4"/>
          <p:cNvSpPr>
            <a:spLocks noGrp="1"/>
          </p:cNvSpPr>
          <p:nvPr>
            <p:ph/>
          </p:nvPr>
        </p:nvSpPr>
        <p:spPr>
          <a:xfrm>
            <a:off x="377640" y="5604840"/>
            <a:ext cx="6803280" cy="2887560"/>
          </a:xfrm>
          <a:prstGeom prst="rect">
            <a:avLst/>
          </a:prstGeom>
          <a:noFill/>
          <a:ln w="0">
            <a:noFill/>
          </a:ln>
        </p:spPr>
        <p:txBody>
          <a:bodyPr lIns="0" tIns="0" rIns="0" bIns="0" anchor="t">
            <a:normAutofit/>
          </a:bodyPr>
          <a:lstStyle/>
          <a:p>
            <a:pPr indent="0">
              <a:lnSpc>
                <a:spcPct val="90000"/>
              </a:lnSpc>
              <a:spcBef>
                <a:spcPts val="1417"/>
              </a:spcBef>
              <a:buNone/>
            </a:pPr>
            <a:endParaRPr lang="fr-FR" sz="2800" b="0" strike="noStrike" spc="-1">
              <a:solidFill>
                <a:srgbClr val="000000"/>
              </a:solidFill>
              <a:latin typeface="Arial"/>
            </a:endParaRPr>
          </a:p>
        </p:txBody>
      </p:sp>
      <p:sp>
        <p:nvSpPr>
          <p:cNvPr id="6" name="PlaceHolder 5"/>
          <p:cNvSpPr>
            <a:spLocks noGrp="1"/>
          </p:cNvSpPr>
          <p:nvPr>
            <p:ph type="ftr" idx="1"/>
          </p:nvPr>
        </p:nvSpPr>
        <p:spPr/>
        <p:txBody>
          <a:bodyPr/>
          <a:lstStyle/>
          <a:p>
            <a:r>
              <a:t>Footer</a:t>
            </a:r>
          </a:p>
        </p:txBody>
      </p:sp>
      <p:sp>
        <p:nvSpPr>
          <p:cNvPr id="7" name="PlaceHolder 6"/>
          <p:cNvSpPr>
            <a:spLocks noGrp="1"/>
          </p:cNvSpPr>
          <p:nvPr>
            <p:ph type="sldNum" idx="2"/>
          </p:nvPr>
        </p:nvSpPr>
        <p:spPr/>
        <p:txBody>
          <a:bodyPr/>
          <a:lstStyle/>
          <a:p>
            <a:fld id="{7A7AAB78-A644-4D18-964B-D69F26FFFA87}" type="slidenum">
              <a:t>‹N°›</a:t>
            </a:fld>
            <a:endParaRPr/>
          </a:p>
        </p:txBody>
      </p:sp>
      <p:sp>
        <p:nvSpPr>
          <p:cNvPr id="8" name="PlaceHolder 7"/>
          <p:cNvSpPr>
            <a:spLocks noGrp="1"/>
          </p:cNvSpPr>
          <p:nvPr>
            <p:ph type="dt" idx="3"/>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519840" y="555840"/>
            <a:ext cx="6519600" cy="2017080"/>
          </a:xfrm>
          <a:prstGeom prst="rect">
            <a:avLst/>
          </a:prstGeom>
          <a:noFill/>
          <a:ln w="0">
            <a:noFill/>
          </a:ln>
        </p:spPr>
        <p:txBody>
          <a:bodyPr lIns="0" tIns="0" rIns="0" bIns="0" anchor="ctr">
            <a:noAutofit/>
          </a:bodyPr>
          <a:lstStyle/>
          <a:p>
            <a:pPr indent="0">
              <a:buNone/>
            </a:pPr>
            <a:r>
              <a:rPr lang="fr-FR" sz="4400" b="0" strike="noStrike" spc="-1">
                <a:solidFill>
                  <a:srgbClr val="000000"/>
                </a:solidFill>
                <a:latin typeface="Arial"/>
              </a:rPr>
              <a:t>Cliquez pour éditer le format du texte-titre</a:t>
            </a:r>
          </a:p>
        </p:txBody>
      </p:sp>
      <p:sp>
        <p:nvSpPr>
          <p:cNvPr id="6" name="PlaceHolder 2"/>
          <p:cNvSpPr>
            <a:spLocks noGrp="1"/>
          </p:cNvSpPr>
          <p:nvPr>
            <p:ph type="ftr" idx="1"/>
          </p:nvPr>
        </p:nvSpPr>
        <p:spPr>
          <a:xfrm>
            <a:off x="2504160" y="9675720"/>
            <a:ext cx="2550600" cy="555120"/>
          </a:xfrm>
          <a:prstGeom prst="rect">
            <a:avLst/>
          </a:prstGeom>
          <a:noFill/>
          <a:ln w="0">
            <a:noFill/>
          </a:ln>
        </p:spPr>
        <p:txBody>
          <a:bodyPr lIns="90000" tIns="45000" rIns="90000" bIns="45000" anchor="ctr">
            <a:noAutofit/>
          </a:bodyPr>
          <a:lstStyle>
            <a:lvl1pPr indent="0" algn="ctr">
              <a:lnSpc>
                <a:spcPct val="100000"/>
              </a:lnSpc>
              <a:buNone/>
              <a:tabLst>
                <a:tab pos="0" algn="l"/>
              </a:tabLst>
              <a:defRPr lang="fr-FR" sz="1400" b="0" strike="noStrike" spc="-1">
                <a:solidFill>
                  <a:srgbClr val="000000"/>
                </a:solidFill>
                <a:latin typeface="Times New Roman"/>
                <a:ea typeface="DejaVu Sans"/>
              </a:defRPr>
            </a:lvl1pPr>
          </a:lstStyle>
          <a:p>
            <a:pPr indent="0" algn="ctr">
              <a:lnSpc>
                <a:spcPct val="100000"/>
              </a:lnSpc>
              <a:buNone/>
              <a:tabLst>
                <a:tab pos="0" algn="l"/>
              </a:tabLst>
            </a:pPr>
            <a:r>
              <a:rPr lang="fr-FR" sz="1400" b="0" strike="noStrike" spc="-1">
                <a:solidFill>
                  <a:srgbClr val="000000"/>
                </a:solidFill>
                <a:latin typeface="Times New Roman"/>
                <a:ea typeface="DejaVu Sans"/>
              </a:rPr>
              <a:t>&lt;pied de page&gt;</a:t>
            </a:r>
            <a:endParaRPr lang="fr-FR" sz="1400" b="0" strike="noStrike" spc="-1">
              <a:solidFill>
                <a:srgbClr val="000000"/>
              </a:solidFill>
              <a:latin typeface="Times New Roman"/>
            </a:endParaRPr>
          </a:p>
        </p:txBody>
      </p:sp>
      <p:sp>
        <p:nvSpPr>
          <p:cNvPr id="2" name="PlaceHolder 3"/>
          <p:cNvSpPr>
            <a:spLocks noGrp="1"/>
          </p:cNvSpPr>
          <p:nvPr>
            <p:ph type="sldNum" idx="2"/>
          </p:nvPr>
        </p:nvSpPr>
        <p:spPr>
          <a:xfrm>
            <a:off x="5339160" y="9675720"/>
            <a:ext cx="1700280" cy="555120"/>
          </a:xfrm>
          <a:prstGeom prst="rect">
            <a:avLst/>
          </a:prstGeom>
          <a:noFill/>
          <a:ln w="0">
            <a:noFill/>
          </a:ln>
        </p:spPr>
        <p:txBody>
          <a:bodyPr lIns="90000" tIns="45000" rIns="90000" bIns="45000" anchor="ctr">
            <a:noAutofit/>
          </a:bodyPr>
          <a:lstStyle>
            <a:lvl1pPr indent="0" algn="r">
              <a:lnSpc>
                <a:spcPct val="100000"/>
              </a:lnSpc>
              <a:buNone/>
              <a:tabLst>
                <a:tab pos="0" algn="l"/>
              </a:tabLst>
              <a:defRPr lang="fr-FR" sz="989" b="0" strike="noStrike" spc="-1">
                <a:solidFill>
                  <a:srgbClr val="8B8B8B"/>
                </a:solidFill>
                <a:latin typeface="Calibri"/>
                <a:ea typeface="DejaVu Sans"/>
              </a:defRPr>
            </a:lvl1pPr>
          </a:lstStyle>
          <a:p>
            <a:pPr indent="0" algn="r">
              <a:lnSpc>
                <a:spcPct val="100000"/>
              </a:lnSpc>
              <a:buNone/>
              <a:tabLst>
                <a:tab pos="0" algn="l"/>
              </a:tabLst>
            </a:pPr>
            <a:fld id="{EBD52ED5-70CE-4BC5-A893-C76D81B73A05}" type="slidenum">
              <a:rPr lang="fr-FR" sz="989" b="0" strike="noStrike" spc="-1">
                <a:solidFill>
                  <a:srgbClr val="8B8B8B"/>
                </a:solidFill>
                <a:latin typeface="Calibri"/>
                <a:ea typeface="DejaVu Sans"/>
              </a:rPr>
              <a:t>‹N°›</a:t>
            </a:fld>
            <a:endParaRPr lang="fr-FR" sz="989" b="0" strike="noStrike" spc="-1">
              <a:solidFill>
                <a:srgbClr val="000000"/>
              </a:solidFill>
              <a:latin typeface="Times New Roman"/>
            </a:endParaRPr>
          </a:p>
        </p:txBody>
      </p:sp>
      <p:sp>
        <p:nvSpPr>
          <p:cNvPr id="3" name="PlaceHolder 4"/>
          <p:cNvSpPr>
            <a:spLocks noGrp="1"/>
          </p:cNvSpPr>
          <p:nvPr>
            <p:ph type="dt" idx="3"/>
          </p:nvPr>
        </p:nvSpPr>
        <p:spPr>
          <a:xfrm>
            <a:off x="519840" y="9675720"/>
            <a:ext cx="1700280" cy="555120"/>
          </a:xfrm>
          <a:prstGeom prst="rect">
            <a:avLst/>
          </a:prstGeom>
          <a:noFill/>
          <a:ln w="0">
            <a:noFill/>
          </a:ln>
        </p:spPr>
        <p:txBody>
          <a:bodyPr lIns="90000" tIns="45000" rIns="90000" bIns="45000" anchor="ctr">
            <a:noAutofit/>
          </a:bodyPr>
          <a:lstStyle>
            <a:lvl1pPr indent="0">
              <a:buNone/>
              <a:defRPr lang="fr-FR" sz="1400" b="0" strike="noStrike" spc="-1">
                <a:solidFill>
                  <a:srgbClr val="000000"/>
                </a:solidFill>
                <a:latin typeface="Times New Roman"/>
              </a:defRPr>
            </a:lvl1pPr>
          </a:lstStyle>
          <a:p>
            <a:pPr indent="0">
              <a:buNone/>
            </a:pPr>
            <a:r>
              <a:rPr lang="fr-FR" sz="1400" b="0" strike="noStrike" spc="-1">
                <a:solidFill>
                  <a:srgbClr val="000000"/>
                </a:solidFill>
                <a:latin typeface="Times New Roman"/>
              </a:rPr>
              <a:t>&lt;date/heure&gt;</a:t>
            </a:r>
          </a:p>
        </p:txBody>
      </p:sp>
      <p:sp>
        <p:nvSpPr>
          <p:cNvPr id="4" name="PlaceHolder 5"/>
          <p:cNvSpPr>
            <a:spLocks noGrp="1"/>
          </p:cNvSpPr>
          <p:nvPr>
            <p:ph type="body"/>
          </p:nvPr>
        </p:nvSpPr>
        <p:spPr>
          <a:xfrm>
            <a:off x="377640" y="2442600"/>
            <a:ext cx="6803280" cy="6054120"/>
          </a:xfrm>
          <a:prstGeom prst="rect">
            <a:avLst/>
          </a:prstGeom>
          <a:noFill/>
          <a:ln w="0">
            <a:noFill/>
          </a:ln>
        </p:spPr>
        <p:txBody>
          <a:bodyPr lIns="0" tIns="0" rIns="0" bIns="0" anchor="t">
            <a:normAutofit/>
          </a:bodyPr>
          <a:lstStyle/>
          <a:p>
            <a:pPr marL="432000" indent="-324000">
              <a:lnSpc>
                <a:spcPct val="90000"/>
              </a:lnSpc>
              <a:spcBef>
                <a:spcPts val="1417"/>
              </a:spcBef>
              <a:buClr>
                <a:srgbClr val="000000"/>
              </a:buClr>
              <a:buSzPct val="45000"/>
              <a:buFont typeface="Wingdings" charset="2"/>
              <a:buChar char=""/>
            </a:pPr>
            <a:r>
              <a:rPr lang="fr-FR" sz="2800" b="0" strike="noStrike" spc="-1">
                <a:solidFill>
                  <a:srgbClr val="000000"/>
                </a:solidFill>
                <a:latin typeface="Arial"/>
              </a:rPr>
              <a:t>Cliquez pour éditer le format du plan de texte</a:t>
            </a:r>
          </a:p>
          <a:p>
            <a:pPr marL="864000" lvl="1" indent="-324000">
              <a:lnSpc>
                <a:spcPct val="90000"/>
              </a:lnSpc>
              <a:spcBef>
                <a:spcPts val="1134"/>
              </a:spcBef>
              <a:buClr>
                <a:srgbClr val="000000"/>
              </a:buClr>
              <a:buSzPct val="75000"/>
              <a:buFont typeface="Symbol" charset="2"/>
              <a:buChar char=""/>
            </a:pPr>
            <a:r>
              <a:rPr lang="fr-FR" sz="2000" b="0" strike="noStrike" spc="-1">
                <a:solidFill>
                  <a:srgbClr val="000000"/>
                </a:solidFill>
                <a:latin typeface="Arial"/>
              </a:rPr>
              <a:t>Second niveau de plan</a:t>
            </a:r>
          </a:p>
          <a:p>
            <a:pPr marL="1296000" lvl="2" indent="-288000">
              <a:lnSpc>
                <a:spcPct val="90000"/>
              </a:lnSpc>
              <a:spcBef>
                <a:spcPts val="850"/>
              </a:spcBef>
              <a:buClr>
                <a:srgbClr val="000000"/>
              </a:buClr>
              <a:buSzPct val="45000"/>
              <a:buFont typeface="Wingdings" charset="2"/>
              <a:buChar char=""/>
            </a:pPr>
            <a:r>
              <a:rPr lang="fr-FR" sz="1800" b="0" strike="noStrike" spc="-1">
                <a:solidFill>
                  <a:srgbClr val="000000"/>
                </a:solidFill>
                <a:latin typeface="Arial"/>
              </a:rPr>
              <a:t>Troisième niveau de plan</a:t>
            </a:r>
          </a:p>
          <a:p>
            <a:pPr marL="1728000" lvl="3" indent="-216000">
              <a:lnSpc>
                <a:spcPct val="90000"/>
              </a:lnSpc>
              <a:spcBef>
                <a:spcPts val="567"/>
              </a:spcBef>
              <a:buClr>
                <a:srgbClr val="000000"/>
              </a:buClr>
              <a:buSzPct val="75000"/>
              <a:buFont typeface="Symbol" charset="2"/>
              <a:buChar char=""/>
            </a:pPr>
            <a:r>
              <a:rPr lang="fr-FR" sz="1800" b="0" strike="noStrike" spc="-1">
                <a:solidFill>
                  <a:srgbClr val="000000"/>
                </a:solidFill>
                <a:latin typeface="Arial"/>
              </a:rPr>
              <a:t>Quatrième niveau de plan</a:t>
            </a:r>
          </a:p>
          <a:p>
            <a:pPr marL="2160000" lvl="4" indent="-216000">
              <a:lnSpc>
                <a:spcPct val="90000"/>
              </a:lnSpc>
              <a:spcBef>
                <a:spcPts val="283"/>
              </a:spcBef>
              <a:buClr>
                <a:srgbClr val="000000"/>
              </a:buClr>
              <a:buSzPct val="45000"/>
              <a:buFont typeface="Wingdings" charset="2"/>
              <a:buChar char=""/>
            </a:pPr>
            <a:r>
              <a:rPr lang="fr-FR" sz="2000" b="0" strike="noStrike" spc="-1">
                <a:solidFill>
                  <a:srgbClr val="000000"/>
                </a:solidFill>
                <a:latin typeface="Arial"/>
              </a:rPr>
              <a:t>Cinquième niveau de plan</a:t>
            </a:r>
          </a:p>
          <a:p>
            <a:pPr marL="2592000" lvl="5" indent="-216000">
              <a:lnSpc>
                <a:spcPct val="90000"/>
              </a:lnSpc>
              <a:spcBef>
                <a:spcPts val="283"/>
              </a:spcBef>
              <a:buClr>
                <a:srgbClr val="000000"/>
              </a:buClr>
              <a:buSzPct val="45000"/>
              <a:buFont typeface="Wingdings" charset="2"/>
              <a:buChar char=""/>
            </a:pPr>
            <a:r>
              <a:rPr lang="fr-FR" sz="2000" b="0" strike="noStrike" spc="-1">
                <a:solidFill>
                  <a:srgbClr val="000000"/>
                </a:solidFill>
                <a:latin typeface="Arial"/>
              </a:rPr>
              <a:t>Sixième niveau de plan</a:t>
            </a:r>
          </a:p>
          <a:p>
            <a:pPr marL="3024000" lvl="6" indent="-216000">
              <a:lnSpc>
                <a:spcPct val="90000"/>
              </a:lnSpc>
              <a:spcBef>
                <a:spcPts val="283"/>
              </a:spcBef>
              <a:buClr>
                <a:srgbClr val="000000"/>
              </a:buClr>
              <a:buSzPct val="45000"/>
              <a:buFont typeface="Wingdings" charset="2"/>
              <a:buChar char=""/>
            </a:pPr>
            <a:r>
              <a:rPr lang="fr-FR" sz="2000" b="0" strike="noStrike" spc="-1">
                <a:solidFill>
                  <a:srgbClr val="000000"/>
                </a:solidFill>
                <a:latin typeface="Arial"/>
              </a:rPr>
              <a:t>Septième niveau de plan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 name="PlaceHolder 1"/>
          <p:cNvSpPr>
            <a:spLocks noGrp="1"/>
          </p:cNvSpPr>
          <p:nvPr>
            <p:ph type="ftr" idx="4"/>
          </p:nvPr>
        </p:nvSpPr>
        <p:spPr>
          <a:xfrm>
            <a:off x="2504160" y="9675720"/>
            <a:ext cx="2550600" cy="555120"/>
          </a:xfrm>
          <a:prstGeom prst="rect">
            <a:avLst/>
          </a:prstGeom>
          <a:noFill/>
          <a:ln w="0">
            <a:noFill/>
          </a:ln>
        </p:spPr>
        <p:txBody>
          <a:bodyPr lIns="90000" tIns="45000" rIns="90000" bIns="45000" anchor="ctr">
            <a:noAutofit/>
          </a:bodyPr>
          <a:lstStyle>
            <a:lvl1pPr indent="0" algn="ctr">
              <a:lnSpc>
                <a:spcPct val="100000"/>
              </a:lnSpc>
              <a:buNone/>
              <a:tabLst>
                <a:tab pos="0" algn="l"/>
              </a:tabLst>
              <a:defRPr lang="fr-FR" sz="1400" b="0" strike="noStrike" spc="-1">
                <a:solidFill>
                  <a:srgbClr val="000000"/>
                </a:solidFill>
                <a:latin typeface="Times New Roman"/>
                <a:ea typeface="DejaVu Sans"/>
              </a:defRPr>
            </a:lvl1pPr>
          </a:lstStyle>
          <a:p>
            <a:pPr indent="0" algn="ctr">
              <a:lnSpc>
                <a:spcPct val="100000"/>
              </a:lnSpc>
              <a:buNone/>
              <a:tabLst>
                <a:tab pos="0" algn="l"/>
              </a:tabLst>
            </a:pPr>
            <a:r>
              <a:rPr lang="fr-FR" sz="1400" b="0" strike="noStrike" spc="-1">
                <a:solidFill>
                  <a:srgbClr val="000000"/>
                </a:solidFill>
                <a:latin typeface="Times New Roman"/>
                <a:ea typeface="DejaVu Sans"/>
              </a:rPr>
              <a:t>&lt;pied de page&gt;</a:t>
            </a:r>
            <a:endParaRPr lang="fr-FR" sz="1400" b="0" strike="noStrike" spc="-1">
              <a:solidFill>
                <a:srgbClr val="000000"/>
              </a:solidFill>
              <a:latin typeface="Times New Roman"/>
            </a:endParaRPr>
          </a:p>
        </p:txBody>
      </p:sp>
      <p:sp>
        <p:nvSpPr>
          <p:cNvPr id="42" name="PlaceHolder 2"/>
          <p:cNvSpPr>
            <a:spLocks noGrp="1"/>
          </p:cNvSpPr>
          <p:nvPr>
            <p:ph type="sldNum" idx="5"/>
          </p:nvPr>
        </p:nvSpPr>
        <p:spPr>
          <a:xfrm>
            <a:off x="5339160" y="9675720"/>
            <a:ext cx="1700280" cy="555120"/>
          </a:xfrm>
          <a:prstGeom prst="rect">
            <a:avLst/>
          </a:prstGeom>
          <a:noFill/>
          <a:ln w="0">
            <a:noFill/>
          </a:ln>
        </p:spPr>
        <p:txBody>
          <a:bodyPr lIns="90000" tIns="45000" rIns="90000" bIns="45000" anchor="ctr">
            <a:noAutofit/>
          </a:bodyPr>
          <a:lstStyle>
            <a:lvl1pPr indent="0" algn="r">
              <a:lnSpc>
                <a:spcPct val="100000"/>
              </a:lnSpc>
              <a:buNone/>
              <a:tabLst>
                <a:tab pos="0" algn="l"/>
              </a:tabLst>
              <a:defRPr lang="fr-FR" sz="989" b="0" strike="noStrike" spc="-1">
                <a:solidFill>
                  <a:srgbClr val="8B8B8B"/>
                </a:solidFill>
                <a:latin typeface="Calibri"/>
                <a:ea typeface="DejaVu Sans"/>
              </a:defRPr>
            </a:lvl1pPr>
          </a:lstStyle>
          <a:p>
            <a:pPr indent="0" algn="r">
              <a:lnSpc>
                <a:spcPct val="100000"/>
              </a:lnSpc>
              <a:buNone/>
              <a:tabLst>
                <a:tab pos="0" algn="l"/>
              </a:tabLst>
            </a:pPr>
            <a:fld id="{5EA5CA82-8D70-4416-B148-6F6A09C17753}" type="slidenum">
              <a:rPr lang="fr-FR" sz="989" b="0" strike="noStrike" spc="-1">
                <a:solidFill>
                  <a:srgbClr val="8B8B8B"/>
                </a:solidFill>
                <a:latin typeface="Calibri"/>
                <a:ea typeface="DejaVu Sans"/>
              </a:rPr>
              <a:t>‹N°›</a:t>
            </a:fld>
            <a:endParaRPr lang="fr-FR" sz="989" b="0" strike="noStrike" spc="-1">
              <a:solidFill>
                <a:srgbClr val="000000"/>
              </a:solidFill>
              <a:latin typeface="Times New Roman"/>
            </a:endParaRPr>
          </a:p>
        </p:txBody>
      </p:sp>
      <p:sp>
        <p:nvSpPr>
          <p:cNvPr id="43" name="PlaceHolder 3"/>
          <p:cNvSpPr>
            <a:spLocks noGrp="1"/>
          </p:cNvSpPr>
          <p:nvPr>
            <p:ph type="dt" idx="6"/>
          </p:nvPr>
        </p:nvSpPr>
        <p:spPr>
          <a:xfrm>
            <a:off x="519840" y="9675720"/>
            <a:ext cx="1700280" cy="555120"/>
          </a:xfrm>
          <a:prstGeom prst="rect">
            <a:avLst/>
          </a:prstGeom>
          <a:noFill/>
          <a:ln w="0">
            <a:noFill/>
          </a:ln>
        </p:spPr>
        <p:txBody>
          <a:bodyPr lIns="90000" tIns="45000" rIns="90000" bIns="45000" anchor="ctr">
            <a:noAutofit/>
          </a:bodyPr>
          <a:lstStyle>
            <a:lvl1pPr indent="0">
              <a:buNone/>
              <a:defRPr lang="fr-FR" sz="1400" b="0" strike="noStrike" spc="-1">
                <a:solidFill>
                  <a:srgbClr val="000000"/>
                </a:solidFill>
                <a:latin typeface="Times New Roman"/>
              </a:defRPr>
            </a:lvl1pPr>
          </a:lstStyle>
          <a:p>
            <a:pPr indent="0">
              <a:buNone/>
            </a:pPr>
            <a:r>
              <a:rPr lang="fr-FR" sz="1400" b="0" strike="noStrike" spc="-1">
                <a:solidFill>
                  <a:srgbClr val="000000"/>
                </a:solidFill>
                <a:latin typeface="Times New Roman"/>
              </a:rPr>
              <a:t>&lt;date/heure&gt;</a:t>
            </a:r>
          </a:p>
        </p:txBody>
      </p:sp>
      <p:sp>
        <p:nvSpPr>
          <p:cNvPr id="44" name="PlaceHolder 4"/>
          <p:cNvSpPr>
            <a:spLocks noGrp="1"/>
          </p:cNvSpPr>
          <p:nvPr>
            <p:ph type="title"/>
          </p:nvPr>
        </p:nvSpPr>
        <p:spPr>
          <a:xfrm>
            <a:off x="377640" y="416520"/>
            <a:ext cx="6803280" cy="1742760"/>
          </a:xfrm>
          <a:prstGeom prst="rect">
            <a:avLst/>
          </a:prstGeom>
          <a:noFill/>
          <a:ln w="0">
            <a:noFill/>
          </a:ln>
        </p:spPr>
        <p:txBody>
          <a:bodyPr lIns="0" tIns="0" rIns="0" bIns="0" anchor="ctr">
            <a:noAutofit/>
          </a:bodyPr>
          <a:lstStyle/>
          <a:p>
            <a:pPr indent="0">
              <a:buNone/>
            </a:pPr>
            <a:r>
              <a:rPr lang="fr-FR" sz="1800" b="0" strike="noStrike" spc="-1">
                <a:solidFill>
                  <a:srgbClr val="000000"/>
                </a:solidFill>
                <a:latin typeface="Arial"/>
              </a:rPr>
              <a:t>Cliquez pour éditer le format du texte-titre</a:t>
            </a:r>
          </a:p>
        </p:txBody>
      </p:sp>
      <p:sp>
        <p:nvSpPr>
          <p:cNvPr id="45" name="PlaceHolder 5"/>
          <p:cNvSpPr>
            <a:spLocks noGrp="1"/>
          </p:cNvSpPr>
          <p:nvPr>
            <p:ph type="body"/>
          </p:nvPr>
        </p:nvSpPr>
        <p:spPr>
          <a:xfrm>
            <a:off x="377640" y="2442600"/>
            <a:ext cx="6803280" cy="6054120"/>
          </a:xfrm>
          <a:prstGeom prst="rect">
            <a:avLst/>
          </a:prstGeom>
          <a:noFill/>
          <a:ln w="0">
            <a:noFill/>
          </a:ln>
        </p:spPr>
        <p:txBody>
          <a:bodyPr lIns="0" tIns="0" rIns="0" bIns="0" anchor="t">
            <a:normAutofit/>
          </a:bodyPr>
          <a:lstStyle/>
          <a:p>
            <a:pPr marL="432000" indent="-324000">
              <a:lnSpc>
                <a:spcPct val="90000"/>
              </a:lnSpc>
              <a:spcBef>
                <a:spcPts val="1417"/>
              </a:spcBef>
              <a:buClr>
                <a:srgbClr val="000000"/>
              </a:buClr>
              <a:buSzPct val="45000"/>
              <a:buFont typeface="Wingdings" charset="2"/>
              <a:buChar char=""/>
            </a:pPr>
            <a:r>
              <a:rPr lang="fr-FR" sz="2800" b="0" strike="noStrike" spc="-1">
                <a:solidFill>
                  <a:srgbClr val="000000"/>
                </a:solidFill>
                <a:latin typeface="Arial"/>
              </a:rPr>
              <a:t>Cliquez pour éditer le format du plan de texte</a:t>
            </a:r>
          </a:p>
          <a:p>
            <a:pPr marL="864000" lvl="1" indent="-324000">
              <a:lnSpc>
                <a:spcPct val="90000"/>
              </a:lnSpc>
              <a:spcBef>
                <a:spcPts val="1134"/>
              </a:spcBef>
              <a:buClr>
                <a:srgbClr val="000000"/>
              </a:buClr>
              <a:buSzPct val="75000"/>
              <a:buFont typeface="Symbol" charset="2"/>
              <a:buChar char=""/>
            </a:pPr>
            <a:r>
              <a:rPr lang="fr-FR" sz="2000" b="0" strike="noStrike" spc="-1">
                <a:solidFill>
                  <a:srgbClr val="000000"/>
                </a:solidFill>
                <a:latin typeface="Arial"/>
              </a:rPr>
              <a:t>Second niveau de plan</a:t>
            </a:r>
          </a:p>
          <a:p>
            <a:pPr marL="1296000" lvl="2" indent="-288000">
              <a:lnSpc>
                <a:spcPct val="90000"/>
              </a:lnSpc>
              <a:spcBef>
                <a:spcPts val="850"/>
              </a:spcBef>
              <a:buClr>
                <a:srgbClr val="000000"/>
              </a:buClr>
              <a:buSzPct val="45000"/>
              <a:buFont typeface="Wingdings" charset="2"/>
              <a:buChar char=""/>
            </a:pPr>
            <a:r>
              <a:rPr lang="fr-FR" sz="1800" b="0" strike="noStrike" spc="-1">
                <a:solidFill>
                  <a:srgbClr val="000000"/>
                </a:solidFill>
                <a:latin typeface="Arial"/>
              </a:rPr>
              <a:t>Troisième niveau de plan</a:t>
            </a:r>
          </a:p>
          <a:p>
            <a:pPr marL="1728000" lvl="3" indent="-216000">
              <a:lnSpc>
                <a:spcPct val="90000"/>
              </a:lnSpc>
              <a:spcBef>
                <a:spcPts val="567"/>
              </a:spcBef>
              <a:buClr>
                <a:srgbClr val="000000"/>
              </a:buClr>
              <a:buSzPct val="75000"/>
              <a:buFont typeface="Symbol" charset="2"/>
              <a:buChar char=""/>
            </a:pPr>
            <a:r>
              <a:rPr lang="fr-FR" sz="1800" b="0" strike="noStrike" spc="-1">
                <a:solidFill>
                  <a:srgbClr val="000000"/>
                </a:solidFill>
                <a:latin typeface="Arial"/>
              </a:rPr>
              <a:t>Quatrième niveau de plan</a:t>
            </a:r>
          </a:p>
          <a:p>
            <a:pPr marL="2160000" lvl="4" indent="-216000">
              <a:lnSpc>
                <a:spcPct val="90000"/>
              </a:lnSpc>
              <a:spcBef>
                <a:spcPts val="283"/>
              </a:spcBef>
              <a:buClr>
                <a:srgbClr val="000000"/>
              </a:buClr>
              <a:buSzPct val="45000"/>
              <a:buFont typeface="Wingdings" charset="2"/>
              <a:buChar char=""/>
            </a:pPr>
            <a:r>
              <a:rPr lang="fr-FR" sz="2000" b="0" strike="noStrike" spc="-1">
                <a:solidFill>
                  <a:srgbClr val="000000"/>
                </a:solidFill>
                <a:latin typeface="Arial"/>
              </a:rPr>
              <a:t>Cinquième niveau de plan</a:t>
            </a:r>
          </a:p>
          <a:p>
            <a:pPr marL="2592000" lvl="5" indent="-216000">
              <a:lnSpc>
                <a:spcPct val="90000"/>
              </a:lnSpc>
              <a:spcBef>
                <a:spcPts val="283"/>
              </a:spcBef>
              <a:buClr>
                <a:srgbClr val="000000"/>
              </a:buClr>
              <a:buSzPct val="45000"/>
              <a:buFont typeface="Wingdings" charset="2"/>
              <a:buChar char=""/>
            </a:pPr>
            <a:r>
              <a:rPr lang="fr-FR" sz="2000" b="0" strike="noStrike" spc="-1">
                <a:solidFill>
                  <a:srgbClr val="000000"/>
                </a:solidFill>
                <a:latin typeface="Arial"/>
              </a:rPr>
              <a:t>Sixième niveau de plan</a:t>
            </a:r>
          </a:p>
          <a:p>
            <a:pPr marL="3024000" lvl="6" indent="-216000">
              <a:lnSpc>
                <a:spcPct val="90000"/>
              </a:lnSpc>
              <a:spcBef>
                <a:spcPts val="283"/>
              </a:spcBef>
              <a:buClr>
                <a:srgbClr val="000000"/>
              </a:buClr>
              <a:buSzPct val="45000"/>
              <a:buFont typeface="Wingdings" charset="2"/>
              <a:buChar char=""/>
            </a:pPr>
            <a:r>
              <a:rPr lang="fr-FR" sz="2000" b="0" strike="noStrike" spc="-1">
                <a:solidFill>
                  <a:srgbClr val="000000"/>
                </a:solidFill>
                <a:latin typeface="Arial"/>
              </a:rPr>
              <a:t>Septième niveau de plan</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image" Target="../media/image1.jpeg"/><Relationship Id="rId7" Type="http://schemas.openxmlformats.org/officeDocument/2006/relationships/oleObject" Target="file:///\\FASSV002\Services\ANALYSE%20FINANCIERE\Newsletters\DataNL.xlsm!Dur!L3C2:L4C6" TargetMode="External"/><Relationship Id="rId12" Type="http://schemas.openxmlformats.org/officeDocument/2006/relationships/image" Target="../media/image7.emf"/><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4.png"/><Relationship Id="rId11" Type="http://schemas.openxmlformats.org/officeDocument/2006/relationships/oleObject" Target="file:///\\FASSV002\Services\ANALYSE%20FINANCIERE\Newsletters\DataNL.xlsm!Dur!L11C13:L14C14" TargetMode="External"/><Relationship Id="rId5" Type="http://schemas.openxmlformats.org/officeDocument/2006/relationships/image" Target="../media/image3.png"/><Relationship Id="rId10" Type="http://schemas.openxmlformats.org/officeDocument/2006/relationships/image" Target="../media/image6.emf"/><Relationship Id="rId4" Type="http://schemas.openxmlformats.org/officeDocument/2006/relationships/image" Target="../media/image2.png"/><Relationship Id="rId9" Type="http://schemas.openxmlformats.org/officeDocument/2006/relationships/oleObject" Target="file:///\\FASSV002\Services\ANALYSE%20FINANCIERE\Newsletters\DataNL.xlsm!Dur!L6C8:L9C11"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twitter.com/FasteaC" TargetMode="External"/><Relationship Id="rId3" Type="http://schemas.openxmlformats.org/officeDocument/2006/relationships/hyperlink" Target="http://www.fastea-capital.fr/actualites/bfm-business/" TargetMode="External"/><Relationship Id="rId7" Type="http://schemas.openxmlformats.org/officeDocument/2006/relationships/image" Target="../media/image3.png"/><Relationship Id="rId12"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image" Target="../media/image2.png"/><Relationship Id="rId11" Type="http://schemas.openxmlformats.org/officeDocument/2006/relationships/image" Target="../media/image11.png"/><Relationship Id="rId5" Type="http://schemas.openxmlformats.org/officeDocument/2006/relationships/image" Target="../media/image9.png"/><Relationship Id="rId10" Type="http://schemas.openxmlformats.org/officeDocument/2006/relationships/hyperlink" Target="https://www.linkedin.com/company/fastea-capital" TargetMode="External"/><Relationship Id="rId4" Type="http://schemas.openxmlformats.org/officeDocument/2006/relationships/image" Target="../media/image8.png"/><Relationship Id="rId9"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8" name="Image 5"/>
          <p:cNvPicPr/>
          <p:nvPr/>
        </p:nvPicPr>
        <p:blipFill>
          <a:blip r:embed="rId3">
            <a:alphaModFix amt="44000"/>
          </a:blip>
          <a:srcRect l="12252" r="51651" b="410"/>
          <a:stretch/>
        </p:blipFill>
        <p:spPr>
          <a:xfrm rot="5400000">
            <a:off x="3486600" y="-1452240"/>
            <a:ext cx="2663280" cy="5556960"/>
          </a:xfrm>
          <a:prstGeom prst="rect">
            <a:avLst/>
          </a:prstGeom>
          <a:ln w="0">
            <a:noFill/>
          </a:ln>
        </p:spPr>
      </p:pic>
      <p:sp>
        <p:nvSpPr>
          <p:cNvPr id="89" name="Rectangle 22"/>
          <p:cNvSpPr/>
          <p:nvPr/>
        </p:nvSpPr>
        <p:spPr>
          <a:xfrm>
            <a:off x="-5040" y="900720"/>
            <a:ext cx="2043360" cy="174924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endParaRPr lang="fr-FR" sz="1800" b="0" strike="noStrike" spc="-1">
              <a:solidFill>
                <a:schemeClr val="lt1"/>
              </a:solidFill>
              <a:latin typeface="Calibri"/>
              <a:ea typeface="DejaVu Sans"/>
            </a:endParaRPr>
          </a:p>
        </p:txBody>
      </p:sp>
      <p:pic>
        <p:nvPicPr>
          <p:cNvPr id="90" name="Picture 2404" descr="spacer"/>
          <p:cNvPicPr/>
          <p:nvPr/>
        </p:nvPicPr>
        <p:blipFill>
          <a:blip r:embed="rId4"/>
          <a:stretch/>
        </p:blipFill>
        <p:spPr>
          <a:xfrm>
            <a:off x="0" y="0"/>
            <a:ext cx="8640" cy="8640"/>
          </a:xfrm>
          <a:prstGeom prst="rect">
            <a:avLst/>
          </a:prstGeom>
          <a:ln w="0">
            <a:noFill/>
          </a:ln>
        </p:spPr>
      </p:pic>
      <p:sp>
        <p:nvSpPr>
          <p:cNvPr id="91" name="AutoShape 4040"/>
          <p:cNvSpPr/>
          <p:nvPr/>
        </p:nvSpPr>
        <p:spPr>
          <a:xfrm>
            <a:off x="155520" y="-144360"/>
            <a:ext cx="304200" cy="3042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numCol="1" spcCol="0" anchor="t">
            <a:noAutofit/>
          </a:bodyPr>
          <a:lstStyle/>
          <a:p>
            <a:pPr>
              <a:lnSpc>
                <a:spcPct val="100000"/>
              </a:lnSpc>
            </a:pPr>
            <a:endParaRPr lang="fr-FR" sz="1800" b="0" strike="noStrike" spc="-1">
              <a:solidFill>
                <a:srgbClr val="000000"/>
              </a:solidFill>
              <a:latin typeface="Calibri"/>
              <a:ea typeface="DejaVu Sans"/>
            </a:endParaRPr>
          </a:p>
        </p:txBody>
      </p:sp>
      <p:sp>
        <p:nvSpPr>
          <p:cNvPr id="92" name="Rectangle 768"/>
          <p:cNvSpPr/>
          <p:nvPr/>
        </p:nvSpPr>
        <p:spPr>
          <a:xfrm>
            <a:off x="152280" y="152280"/>
            <a:ext cx="360" cy="360"/>
          </a:xfrm>
          <a:prstGeom prst="rect">
            <a:avLst/>
          </a:prstGeom>
          <a:noFill/>
          <a:ln w="0">
            <a:noFill/>
          </a:ln>
        </p:spPr>
        <p:style>
          <a:lnRef idx="0">
            <a:scrgbClr r="0" g="0" b="0"/>
          </a:lnRef>
          <a:fillRef idx="0">
            <a:scrgbClr r="0" g="0" b="0"/>
          </a:fillRef>
          <a:effectRef idx="0">
            <a:scrgbClr r="0" g="0" b="0"/>
          </a:effectRef>
          <a:fontRef idx="minor"/>
        </p:style>
        <p:txBody>
          <a:bodyPr wrap="none" lIns="90000" tIns="360" rIns="90000" bIns="360" numCol="1" spcCol="0" anchor="ctr">
            <a:spAutoFit/>
          </a:bodyPr>
          <a:lstStyle/>
          <a:p>
            <a:pPr>
              <a:lnSpc>
                <a:spcPct val="100000"/>
              </a:lnSpc>
            </a:pPr>
            <a:endParaRPr lang="fr-FR" sz="1800" b="0" strike="noStrike" spc="-1">
              <a:solidFill>
                <a:srgbClr val="000000"/>
              </a:solidFill>
              <a:latin typeface="Calibri"/>
              <a:ea typeface="DejaVu Sans"/>
            </a:endParaRPr>
          </a:p>
        </p:txBody>
      </p:sp>
      <p:sp>
        <p:nvSpPr>
          <p:cNvPr id="93" name="ZoneTexte 6"/>
          <p:cNvSpPr/>
          <p:nvPr/>
        </p:nvSpPr>
        <p:spPr>
          <a:xfrm>
            <a:off x="4660920" y="763920"/>
            <a:ext cx="2588040" cy="1095480"/>
          </a:xfrm>
          <a:prstGeom prst="rect">
            <a:avLst/>
          </a:prstGeom>
          <a:noFill/>
          <a:ln w="0">
            <a:noFill/>
          </a:ln>
          <a:effectLst>
            <a:outerShdw blurRad="50760" dist="37674" dir="2700000" algn="tl" rotWithShape="0">
              <a:srgbClr val="000000">
                <a:alpha val="40000"/>
              </a:srgbClr>
            </a:outerShdw>
          </a:effectLst>
        </p:spPr>
        <p:style>
          <a:lnRef idx="0">
            <a:scrgbClr r="0" g="0" b="0"/>
          </a:lnRef>
          <a:fillRef idx="0">
            <a:scrgbClr r="0" g="0" b="0"/>
          </a:fillRef>
          <a:effectRef idx="0">
            <a:scrgbClr r="0" g="0" b="0"/>
          </a:effectRef>
          <a:fontRef idx="minor"/>
        </p:style>
        <p:txBody>
          <a:bodyPr lIns="90000" tIns="45000" rIns="90000" bIns="45000" anchor="t">
            <a:spAutoFit/>
          </a:bodyPr>
          <a:lstStyle/>
          <a:p>
            <a:pPr algn="r">
              <a:lnSpc>
                <a:spcPct val="100000"/>
              </a:lnSpc>
            </a:pPr>
            <a:r>
              <a:rPr lang="fr-FR" sz="2400" b="0" strike="noStrike" spc="-1">
                <a:solidFill>
                  <a:srgbClr val="706F6F"/>
                </a:solidFill>
                <a:latin typeface="Fivo Sans Heavy"/>
                <a:ea typeface="Verdana"/>
              </a:rPr>
              <a:t>Newsletter Hebdomadaire</a:t>
            </a:r>
            <a:endParaRPr lang="fr-FR" sz="2400" b="0" strike="noStrike" spc="-1">
              <a:solidFill>
                <a:srgbClr val="000000"/>
              </a:solidFill>
              <a:latin typeface="Arial"/>
            </a:endParaRPr>
          </a:p>
          <a:p>
            <a:pPr algn="r">
              <a:lnSpc>
                <a:spcPct val="100000"/>
              </a:lnSpc>
            </a:pPr>
            <a:endParaRPr lang="fr-FR" sz="1800" b="0" strike="noStrike" spc="-1">
              <a:solidFill>
                <a:srgbClr val="000000"/>
              </a:solidFill>
              <a:latin typeface="Arial"/>
            </a:endParaRPr>
          </a:p>
        </p:txBody>
      </p:sp>
      <p:sp>
        <p:nvSpPr>
          <p:cNvPr id="94" name="PlaceHolder 1"/>
          <p:cNvSpPr>
            <a:spLocks noGrp="1"/>
          </p:cNvSpPr>
          <p:nvPr>
            <p:ph type="dt" idx="10"/>
          </p:nvPr>
        </p:nvSpPr>
        <p:spPr>
          <a:xfrm>
            <a:off x="456480" y="1540800"/>
            <a:ext cx="1284480" cy="390960"/>
          </a:xfrm>
          <a:prstGeom prst="rect">
            <a:avLst/>
          </a:prstGeom>
          <a:noFill/>
          <a:ln w="0">
            <a:noFill/>
          </a:ln>
        </p:spPr>
        <p:txBody>
          <a:bodyPr lIns="90000" tIns="45000" rIns="90000" bIns="45000" anchor="ctr">
            <a:noAutofit/>
          </a:bodyPr>
          <a:lstStyle>
            <a:lvl1pPr indent="0" algn="ctr">
              <a:lnSpc>
                <a:spcPct val="100000"/>
              </a:lnSpc>
              <a:buNone/>
              <a:tabLst>
                <a:tab pos="0" algn="l"/>
              </a:tabLst>
              <a:defRPr lang="fr-FR" sz="1600" b="1" strike="noStrike" spc="-1">
                <a:solidFill>
                  <a:srgbClr val="706F6F"/>
                </a:solidFill>
                <a:latin typeface="Fivo Sans Heavy"/>
                <a:ea typeface="Verdana"/>
              </a:defRPr>
            </a:lvl1pPr>
          </a:lstStyle>
          <a:p>
            <a:pPr indent="0" algn="ctr">
              <a:lnSpc>
                <a:spcPct val="100000"/>
              </a:lnSpc>
              <a:buNone/>
              <a:tabLst>
                <a:tab pos="0" algn="l"/>
              </a:tabLst>
            </a:pPr>
            <a:r>
              <a:rPr lang="fr-FR" sz="1600" b="1" strike="noStrike" spc="-1" dirty="0">
                <a:solidFill>
                  <a:srgbClr val="706F6F"/>
                </a:solidFill>
                <a:latin typeface="Fivo Sans Heavy"/>
                <a:ea typeface="Verdana"/>
              </a:rPr>
              <a:t>Lundi 04 mars 2024</a:t>
            </a:r>
            <a:endParaRPr lang="fr-FR" sz="1600" b="0" strike="noStrike" spc="-1" dirty="0">
              <a:solidFill>
                <a:srgbClr val="000000"/>
              </a:solidFill>
              <a:latin typeface="Times New Roman"/>
            </a:endParaRPr>
          </a:p>
        </p:txBody>
      </p:sp>
      <p:sp>
        <p:nvSpPr>
          <p:cNvPr id="95" name="Rectangle 33"/>
          <p:cNvSpPr/>
          <p:nvPr/>
        </p:nvSpPr>
        <p:spPr>
          <a:xfrm>
            <a:off x="3458160" y="3200760"/>
            <a:ext cx="4110480" cy="2874240"/>
          </a:xfrm>
          <a:prstGeom prst="rect">
            <a:avLst/>
          </a:prstGeom>
          <a:solidFill>
            <a:srgbClr val="706F6F">
              <a:alpha val="8000"/>
            </a:srgbClr>
          </a:solidFill>
          <a:ln>
            <a:noFill/>
          </a:ln>
        </p:spPr>
        <p:style>
          <a:lnRef idx="2">
            <a:schemeClr val="accent3">
              <a:shade val="50000"/>
            </a:schemeClr>
          </a:lnRef>
          <a:fillRef idx="1">
            <a:schemeClr val="accent3"/>
          </a:fillRef>
          <a:effectRef idx="0">
            <a:schemeClr val="accent3"/>
          </a:effectRef>
          <a:fontRef idx="minor"/>
        </p:style>
        <p:txBody>
          <a:bodyPr lIns="90000" tIns="45000" rIns="90000" bIns="45000" anchor="ctr">
            <a:noAutofit/>
          </a:bodyPr>
          <a:lstStyle/>
          <a:p>
            <a:pPr algn="ctr">
              <a:lnSpc>
                <a:spcPct val="100000"/>
              </a:lnSpc>
            </a:pPr>
            <a:endParaRPr lang="fr-FR" sz="1800" b="0" strike="noStrike" spc="-1">
              <a:solidFill>
                <a:schemeClr val="lt1"/>
              </a:solidFill>
              <a:latin typeface="Calibri"/>
              <a:ea typeface="DejaVu Sans"/>
            </a:endParaRPr>
          </a:p>
        </p:txBody>
      </p:sp>
      <p:sp>
        <p:nvSpPr>
          <p:cNvPr id="96" name="Zone de texte 2"/>
          <p:cNvSpPr/>
          <p:nvPr/>
        </p:nvSpPr>
        <p:spPr>
          <a:xfrm>
            <a:off x="3410640" y="3784320"/>
            <a:ext cx="4185000" cy="494640"/>
          </a:xfrm>
          <a:prstGeom prst="rect">
            <a:avLst/>
          </a:prstGeom>
          <a:noFill/>
          <a:ln w="9525">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115000"/>
              </a:lnSpc>
            </a:pPr>
            <a:r>
              <a:rPr lang="fr-FR" sz="650" b="0" i="1" strike="noStrike" spc="-1" dirty="0">
                <a:solidFill>
                  <a:srgbClr val="404040"/>
                </a:solidFill>
                <a:latin typeface="Arial"/>
                <a:ea typeface="Calibri"/>
              </a:rPr>
              <a:t>1- ESTER : Taux de référence des dépôts interbancaires</a:t>
            </a:r>
            <a:endParaRPr lang="fr-FR" sz="650" b="0" strike="noStrike" spc="-1" dirty="0">
              <a:solidFill>
                <a:srgbClr val="000000"/>
              </a:solidFill>
              <a:latin typeface="Arial"/>
            </a:endParaRPr>
          </a:p>
          <a:p>
            <a:pPr>
              <a:lnSpc>
                <a:spcPct val="115000"/>
              </a:lnSpc>
            </a:pPr>
            <a:r>
              <a:rPr lang="fr-FR" sz="650" b="0" i="1" strike="noStrike" spc="-1" dirty="0">
                <a:solidFill>
                  <a:srgbClr val="404040"/>
                </a:solidFill>
                <a:latin typeface="Arial"/>
                <a:ea typeface="Calibri"/>
              </a:rPr>
              <a:t>2- OAT : Taux auquel se refinance la France sur une durée (taux pour 2 et 10 ans dans le tableau ci-dessus)</a:t>
            </a:r>
            <a:endParaRPr lang="fr-FR" sz="650" b="0" strike="noStrike" spc="-1" dirty="0">
              <a:solidFill>
                <a:srgbClr val="000000"/>
              </a:solidFill>
              <a:latin typeface="Arial"/>
            </a:endParaRPr>
          </a:p>
          <a:p>
            <a:pPr>
              <a:lnSpc>
                <a:spcPct val="115000"/>
              </a:lnSpc>
            </a:pPr>
            <a:r>
              <a:rPr lang="fr-FR" sz="650" b="0" i="1" strike="noStrike" spc="-1" dirty="0">
                <a:solidFill>
                  <a:srgbClr val="404040"/>
                </a:solidFill>
                <a:latin typeface="Arial"/>
                <a:ea typeface="Calibri"/>
              </a:rPr>
              <a:t>3- T-Bills : Taux auquel se refinancent les Etats-Unis sur 10 ans</a:t>
            </a:r>
            <a:endParaRPr lang="fr-FR" sz="650" b="0" strike="noStrike" spc="-1" dirty="0">
              <a:solidFill>
                <a:srgbClr val="000000"/>
              </a:solidFill>
              <a:latin typeface="Arial"/>
            </a:endParaRPr>
          </a:p>
        </p:txBody>
      </p:sp>
      <p:pic>
        <p:nvPicPr>
          <p:cNvPr id="97" name="Image 28"/>
          <p:cNvPicPr/>
          <p:nvPr/>
        </p:nvPicPr>
        <p:blipFill>
          <a:blip r:embed="rId5"/>
          <a:srcRect t="27429" b="29546"/>
          <a:stretch/>
        </p:blipFill>
        <p:spPr>
          <a:xfrm>
            <a:off x="205560" y="104400"/>
            <a:ext cx="1622160" cy="702720"/>
          </a:xfrm>
          <a:prstGeom prst="rect">
            <a:avLst/>
          </a:prstGeom>
          <a:ln w="0">
            <a:noFill/>
          </a:ln>
        </p:spPr>
      </p:pic>
      <p:pic>
        <p:nvPicPr>
          <p:cNvPr id="98" name="Image 36"/>
          <p:cNvPicPr/>
          <p:nvPr/>
        </p:nvPicPr>
        <p:blipFill>
          <a:blip r:embed="rId6"/>
          <a:stretch/>
        </p:blipFill>
        <p:spPr>
          <a:xfrm>
            <a:off x="150120" y="6334200"/>
            <a:ext cx="315000" cy="315000"/>
          </a:xfrm>
          <a:prstGeom prst="rect">
            <a:avLst/>
          </a:prstGeom>
          <a:ln w="0">
            <a:noFill/>
          </a:ln>
        </p:spPr>
      </p:pic>
      <p:sp>
        <p:nvSpPr>
          <p:cNvPr id="99" name="ZoneTexte 37"/>
          <p:cNvSpPr/>
          <p:nvPr/>
        </p:nvSpPr>
        <p:spPr>
          <a:xfrm>
            <a:off x="486000" y="6334200"/>
            <a:ext cx="5134320" cy="3178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fr-FR" sz="1500" b="1" strike="noStrike" spc="-1">
                <a:solidFill>
                  <a:srgbClr val="E62336"/>
                </a:solidFill>
                <a:latin typeface="Fivo Sans Med"/>
                <a:ea typeface="Verdana"/>
              </a:rPr>
              <a:t>Côté Macro</a:t>
            </a:r>
            <a:endParaRPr lang="fr-FR" sz="1500" b="0" strike="noStrike" spc="-1">
              <a:solidFill>
                <a:srgbClr val="000000"/>
              </a:solidFill>
              <a:latin typeface="Arial"/>
            </a:endParaRPr>
          </a:p>
        </p:txBody>
      </p:sp>
      <p:sp>
        <p:nvSpPr>
          <p:cNvPr id="100" name="ZoneTexte 40"/>
          <p:cNvSpPr/>
          <p:nvPr/>
        </p:nvSpPr>
        <p:spPr>
          <a:xfrm>
            <a:off x="3888720" y="2757240"/>
            <a:ext cx="3377880" cy="2876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fr-FR" sz="1300" b="1" strike="noStrike" spc="-1">
                <a:solidFill>
                  <a:srgbClr val="000000"/>
                </a:solidFill>
                <a:latin typeface="Fivo Sans Light"/>
                <a:ea typeface="Verdana"/>
              </a:rPr>
              <a:t>Performances hebdomadaires</a:t>
            </a:r>
            <a:endParaRPr lang="fr-FR" sz="1300" b="0" strike="noStrike" spc="-1">
              <a:solidFill>
                <a:srgbClr val="000000"/>
              </a:solidFill>
              <a:latin typeface="Arial"/>
            </a:endParaRPr>
          </a:p>
        </p:txBody>
      </p:sp>
      <p:sp>
        <p:nvSpPr>
          <p:cNvPr id="101" name="ZoneTexte 44"/>
          <p:cNvSpPr/>
          <p:nvPr/>
        </p:nvSpPr>
        <p:spPr>
          <a:xfrm>
            <a:off x="171360" y="2757240"/>
            <a:ext cx="3143520" cy="2876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fr-FR" sz="1300" b="1" strike="noStrike" spc="-1" dirty="0">
                <a:solidFill>
                  <a:srgbClr val="000000"/>
                </a:solidFill>
                <a:latin typeface="Fivo Sans Light"/>
                <a:ea typeface="Verdana"/>
              </a:rPr>
              <a:t>Les rendez-vous à ne pas manquer</a:t>
            </a:r>
            <a:endParaRPr lang="fr-FR" sz="1300" b="0" strike="noStrike" spc="-1" dirty="0">
              <a:solidFill>
                <a:srgbClr val="000000"/>
              </a:solidFill>
              <a:latin typeface="Arial"/>
            </a:endParaRPr>
          </a:p>
        </p:txBody>
      </p:sp>
      <p:cxnSp>
        <p:nvCxnSpPr>
          <p:cNvPr id="102" name="Connecteur droit 45"/>
          <p:cNvCxnSpPr/>
          <p:nvPr/>
        </p:nvCxnSpPr>
        <p:spPr>
          <a:xfrm>
            <a:off x="255240" y="3049560"/>
            <a:ext cx="849240" cy="720"/>
          </a:xfrm>
          <a:prstGeom prst="straightConnector1">
            <a:avLst/>
          </a:prstGeom>
          <a:ln w="0">
            <a:solidFill>
              <a:srgbClr val="E62336"/>
            </a:solidFill>
          </a:ln>
        </p:spPr>
      </p:cxnSp>
      <p:cxnSp>
        <p:nvCxnSpPr>
          <p:cNvPr id="103" name="Connecteur droit 46"/>
          <p:cNvCxnSpPr/>
          <p:nvPr/>
        </p:nvCxnSpPr>
        <p:spPr>
          <a:xfrm>
            <a:off x="3983760" y="3049560"/>
            <a:ext cx="849240" cy="720"/>
          </a:xfrm>
          <a:prstGeom prst="straightConnector1">
            <a:avLst/>
          </a:prstGeom>
          <a:ln w="0">
            <a:solidFill>
              <a:srgbClr val="E62336"/>
            </a:solidFill>
          </a:ln>
        </p:spPr>
      </p:cxnSp>
      <p:sp>
        <p:nvSpPr>
          <p:cNvPr id="104" name="ZoneTexte 1"/>
          <p:cNvSpPr/>
          <p:nvPr/>
        </p:nvSpPr>
        <p:spPr>
          <a:xfrm>
            <a:off x="424440" y="3182400"/>
            <a:ext cx="3143520" cy="583321"/>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fr-FR" sz="1200" b="0" strike="noStrike" spc="-1" dirty="0">
                <a:solidFill>
                  <a:srgbClr val="000000"/>
                </a:solidFill>
                <a:latin typeface="Fivo Sans"/>
                <a:ea typeface="DejaVu Sans"/>
              </a:rPr>
              <a:t>Mardi 05 mars</a:t>
            </a:r>
            <a:endParaRPr lang="fr-FR" sz="1200" b="0" strike="noStrike" spc="-1" dirty="0">
              <a:solidFill>
                <a:srgbClr val="000000"/>
              </a:solidFill>
              <a:latin typeface="Arial"/>
            </a:endParaRPr>
          </a:p>
          <a:p>
            <a:pPr marL="177840" indent="88920">
              <a:lnSpc>
                <a:spcPct val="100000"/>
              </a:lnSpc>
              <a:tabLst>
                <a:tab pos="0" algn="l"/>
              </a:tabLst>
            </a:pPr>
            <a:r>
              <a:rPr lang="fr-FR" sz="1000" spc="-1" dirty="0">
                <a:solidFill>
                  <a:srgbClr val="706F6F"/>
                </a:solidFill>
                <a:latin typeface="Fivo Sans"/>
                <a:ea typeface="DejaVu Sans"/>
              </a:rPr>
              <a:t>09</a:t>
            </a:r>
            <a:r>
              <a:rPr lang="fr-FR" sz="1000" b="0" strike="noStrike" spc="-1" dirty="0">
                <a:solidFill>
                  <a:srgbClr val="706F6F"/>
                </a:solidFill>
                <a:latin typeface="Fivo Sans"/>
                <a:ea typeface="DejaVu Sans"/>
              </a:rPr>
              <a:t>:50 </a:t>
            </a:r>
            <a:r>
              <a:rPr lang="fr-FR" sz="1000" spc="-1" dirty="0">
                <a:solidFill>
                  <a:srgbClr val="706F6F"/>
                </a:solidFill>
                <a:latin typeface="Fivo Sans"/>
              </a:rPr>
              <a:t>: PMI services   / FR </a:t>
            </a:r>
          </a:p>
          <a:p>
            <a:pPr marL="177840" indent="88920">
              <a:lnSpc>
                <a:spcPct val="100000"/>
              </a:lnSpc>
              <a:tabLst>
                <a:tab pos="0" algn="l"/>
              </a:tabLst>
            </a:pPr>
            <a:r>
              <a:rPr lang="fr-FR" sz="1000" spc="-1" dirty="0">
                <a:solidFill>
                  <a:srgbClr val="706F6F"/>
                </a:solidFill>
                <a:latin typeface="Fivo Sans"/>
              </a:rPr>
              <a:t>15:45 : PMI services / US</a:t>
            </a:r>
          </a:p>
        </p:txBody>
      </p:sp>
      <p:pic>
        <p:nvPicPr>
          <p:cNvPr id="105" name="Image 29"/>
          <p:cNvPicPr/>
          <p:nvPr/>
        </p:nvPicPr>
        <p:blipFill>
          <a:blip r:embed="rId6"/>
          <a:stretch/>
        </p:blipFill>
        <p:spPr>
          <a:xfrm>
            <a:off x="313200" y="3244320"/>
            <a:ext cx="145800" cy="145800"/>
          </a:xfrm>
          <a:prstGeom prst="rect">
            <a:avLst/>
          </a:prstGeom>
          <a:ln w="0">
            <a:noFill/>
          </a:ln>
        </p:spPr>
      </p:pic>
      <p:pic>
        <p:nvPicPr>
          <p:cNvPr id="106" name="Image 30"/>
          <p:cNvPicPr/>
          <p:nvPr/>
        </p:nvPicPr>
        <p:blipFill>
          <a:blip r:embed="rId6"/>
          <a:stretch/>
        </p:blipFill>
        <p:spPr>
          <a:xfrm>
            <a:off x="306180" y="3911737"/>
            <a:ext cx="145800" cy="145800"/>
          </a:xfrm>
          <a:prstGeom prst="rect">
            <a:avLst/>
          </a:prstGeom>
          <a:ln w="0">
            <a:noFill/>
          </a:ln>
        </p:spPr>
      </p:pic>
      <p:pic>
        <p:nvPicPr>
          <p:cNvPr id="107" name="Image 31"/>
          <p:cNvPicPr/>
          <p:nvPr/>
        </p:nvPicPr>
        <p:blipFill>
          <a:blip r:embed="rId6"/>
          <a:stretch/>
        </p:blipFill>
        <p:spPr>
          <a:xfrm>
            <a:off x="286200" y="4600971"/>
            <a:ext cx="145800" cy="145800"/>
          </a:xfrm>
          <a:prstGeom prst="rect">
            <a:avLst/>
          </a:prstGeom>
          <a:ln w="0">
            <a:noFill/>
          </a:ln>
        </p:spPr>
      </p:pic>
      <p:pic>
        <p:nvPicPr>
          <p:cNvPr id="108" name="Image 41"/>
          <p:cNvPicPr/>
          <p:nvPr/>
        </p:nvPicPr>
        <p:blipFill>
          <a:blip r:embed="rId6"/>
          <a:stretch/>
        </p:blipFill>
        <p:spPr>
          <a:xfrm>
            <a:off x="317160" y="5401902"/>
            <a:ext cx="145800" cy="145800"/>
          </a:xfrm>
          <a:prstGeom prst="rect">
            <a:avLst/>
          </a:prstGeom>
          <a:ln w="0">
            <a:noFill/>
          </a:ln>
        </p:spPr>
      </p:pic>
      <p:sp>
        <p:nvSpPr>
          <p:cNvPr id="109" name="ZoneTexte 43"/>
          <p:cNvSpPr/>
          <p:nvPr/>
        </p:nvSpPr>
        <p:spPr>
          <a:xfrm>
            <a:off x="417420" y="3838343"/>
            <a:ext cx="2814480" cy="583321"/>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fr-FR" sz="1200" b="0" strike="noStrike" spc="-1" dirty="0">
                <a:solidFill>
                  <a:srgbClr val="000000"/>
                </a:solidFill>
                <a:latin typeface="Fivo Sans"/>
                <a:ea typeface="DejaVu Sans"/>
              </a:rPr>
              <a:t>Mercredi 06 </a:t>
            </a:r>
            <a:r>
              <a:rPr lang="fr-FR" sz="1200" spc="-1" dirty="0">
                <a:solidFill>
                  <a:srgbClr val="000000"/>
                </a:solidFill>
                <a:latin typeface="Fivo Sans"/>
                <a:ea typeface="DejaVu Sans"/>
              </a:rPr>
              <a:t>mars</a:t>
            </a:r>
            <a:endParaRPr lang="fr-FR" sz="1200" b="0" strike="noStrike" spc="-1" dirty="0">
              <a:solidFill>
                <a:srgbClr val="000000"/>
              </a:solidFill>
              <a:latin typeface="Arial"/>
            </a:endParaRPr>
          </a:p>
          <a:p>
            <a:pPr marL="177840" indent="88920">
              <a:lnSpc>
                <a:spcPct val="100000"/>
              </a:lnSpc>
              <a:tabLst>
                <a:tab pos="0" algn="l"/>
              </a:tabLst>
            </a:pPr>
            <a:r>
              <a:rPr lang="fr-FR" sz="1000" spc="-1" dirty="0">
                <a:solidFill>
                  <a:srgbClr val="706F6F"/>
                </a:solidFill>
                <a:latin typeface="Fivo Sans"/>
                <a:ea typeface="DejaVu Sans"/>
              </a:rPr>
              <a:t>16</a:t>
            </a:r>
            <a:r>
              <a:rPr lang="fr-FR" sz="1000" b="0" strike="noStrike" spc="-1" dirty="0">
                <a:solidFill>
                  <a:srgbClr val="706F6F"/>
                </a:solidFill>
                <a:latin typeface="Fivo Sans"/>
                <a:ea typeface="DejaVu Sans"/>
              </a:rPr>
              <a:t>:00 : </a:t>
            </a:r>
            <a:r>
              <a:rPr lang="fr-FR" sz="1000" spc="-1" dirty="0">
                <a:solidFill>
                  <a:srgbClr val="706F6F"/>
                </a:solidFill>
                <a:latin typeface="Fivo Sans"/>
                <a:ea typeface="DejaVu Sans"/>
              </a:rPr>
              <a:t>Discours FED </a:t>
            </a:r>
            <a:r>
              <a:rPr lang="fr-FR" sz="1000" spc="-1" dirty="0" err="1">
                <a:solidFill>
                  <a:srgbClr val="706F6F"/>
                </a:solidFill>
                <a:latin typeface="Fivo Sans"/>
                <a:ea typeface="DejaVu Sans"/>
              </a:rPr>
              <a:t>J.Powel</a:t>
            </a:r>
            <a:r>
              <a:rPr lang="fr-FR" sz="1000" spc="-1" dirty="0">
                <a:solidFill>
                  <a:srgbClr val="706F6F"/>
                </a:solidFill>
                <a:latin typeface="Fivo Sans"/>
                <a:ea typeface="DejaVu Sans"/>
              </a:rPr>
              <a:t> / US </a:t>
            </a:r>
            <a:endParaRPr lang="fr-FR" sz="1000" b="0" strike="noStrike" spc="-1" dirty="0">
              <a:solidFill>
                <a:srgbClr val="706F6F"/>
              </a:solidFill>
              <a:latin typeface="Fivo Sans"/>
              <a:ea typeface="DejaVu Sans"/>
            </a:endParaRPr>
          </a:p>
          <a:p>
            <a:pPr marL="177840" indent="88920">
              <a:lnSpc>
                <a:spcPct val="100000"/>
              </a:lnSpc>
              <a:tabLst>
                <a:tab pos="0" algn="l"/>
              </a:tabLst>
            </a:pPr>
            <a:r>
              <a:rPr lang="fr-FR" sz="1000" spc="-1" dirty="0">
                <a:solidFill>
                  <a:srgbClr val="706F6F"/>
                </a:solidFill>
                <a:latin typeface="Fivo Sans"/>
                <a:ea typeface="DejaVu Sans"/>
              </a:rPr>
              <a:t>16</a:t>
            </a:r>
            <a:r>
              <a:rPr lang="fr-FR" sz="1000" b="0" strike="noStrike" spc="-1" dirty="0">
                <a:solidFill>
                  <a:srgbClr val="706F6F"/>
                </a:solidFill>
                <a:latin typeface="Fivo Sans"/>
                <a:ea typeface="DejaVu Sans"/>
              </a:rPr>
              <a:t>:</a:t>
            </a:r>
            <a:r>
              <a:rPr lang="fr-FR" sz="1000" spc="-1" dirty="0">
                <a:solidFill>
                  <a:srgbClr val="706F6F"/>
                </a:solidFill>
                <a:latin typeface="Fivo Sans"/>
                <a:ea typeface="DejaVu Sans"/>
              </a:rPr>
              <a:t>3</a:t>
            </a:r>
            <a:r>
              <a:rPr lang="fr-FR" sz="1000" b="0" strike="noStrike" spc="-1" dirty="0">
                <a:solidFill>
                  <a:srgbClr val="706F6F"/>
                </a:solidFill>
                <a:latin typeface="Fivo Sans"/>
                <a:ea typeface="DejaVu Sans"/>
              </a:rPr>
              <a:t>0 : Stock de Pétrole brut / US</a:t>
            </a:r>
          </a:p>
        </p:txBody>
      </p:sp>
      <p:sp>
        <p:nvSpPr>
          <p:cNvPr id="110" name="ZoneTexte 47"/>
          <p:cNvSpPr/>
          <p:nvPr/>
        </p:nvSpPr>
        <p:spPr>
          <a:xfrm>
            <a:off x="397440" y="4528419"/>
            <a:ext cx="3104640" cy="891098"/>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fr-FR" sz="1200" b="0" strike="noStrike" spc="-1" dirty="0">
                <a:solidFill>
                  <a:srgbClr val="000000"/>
                </a:solidFill>
                <a:latin typeface="Fivo Sans"/>
                <a:ea typeface="DejaVu Sans"/>
              </a:rPr>
              <a:t>Jeudi 07 mars</a:t>
            </a:r>
            <a:endParaRPr lang="fr-FR" sz="1200" b="0" strike="noStrike" spc="-1" dirty="0">
              <a:solidFill>
                <a:srgbClr val="000000"/>
              </a:solidFill>
              <a:latin typeface="Arial"/>
            </a:endParaRPr>
          </a:p>
          <a:p>
            <a:pPr marL="177840" indent="88920">
              <a:lnSpc>
                <a:spcPct val="100000"/>
              </a:lnSpc>
              <a:tabLst>
                <a:tab pos="0" algn="l"/>
              </a:tabLst>
            </a:pPr>
            <a:r>
              <a:rPr lang="fr-FR" sz="1000" spc="-1" dirty="0">
                <a:solidFill>
                  <a:srgbClr val="706F6F"/>
                </a:solidFill>
                <a:latin typeface="Fivo Sans"/>
                <a:ea typeface="DejaVu Sans"/>
              </a:rPr>
              <a:t>14</a:t>
            </a:r>
            <a:r>
              <a:rPr lang="fr-FR" sz="1000" b="0" strike="noStrike" spc="-1" dirty="0">
                <a:solidFill>
                  <a:srgbClr val="706F6F"/>
                </a:solidFill>
                <a:latin typeface="Fivo Sans"/>
                <a:ea typeface="DejaVu Sans"/>
              </a:rPr>
              <a:t>:15 : Décision taux d’intérêt BCE / </a:t>
            </a:r>
            <a:r>
              <a:rPr lang="fr-FR" sz="1000" spc="-1" dirty="0">
                <a:solidFill>
                  <a:srgbClr val="706F6F"/>
                </a:solidFill>
                <a:latin typeface="Fivo Sans"/>
                <a:ea typeface="DejaVu Sans"/>
              </a:rPr>
              <a:t>UE</a:t>
            </a:r>
            <a:endParaRPr lang="fr-FR" sz="1000" b="0" strike="noStrike" spc="-1" dirty="0">
              <a:solidFill>
                <a:srgbClr val="706F6F"/>
              </a:solidFill>
              <a:latin typeface="Fivo Sans"/>
              <a:ea typeface="DejaVu Sans"/>
            </a:endParaRPr>
          </a:p>
          <a:p>
            <a:pPr marL="177840" indent="88920">
              <a:lnSpc>
                <a:spcPct val="100000"/>
              </a:lnSpc>
              <a:tabLst>
                <a:tab pos="0" algn="l"/>
              </a:tabLst>
            </a:pPr>
            <a:r>
              <a:rPr lang="fr-FR" sz="1000" spc="-1" dirty="0">
                <a:solidFill>
                  <a:srgbClr val="706F6F"/>
                </a:solidFill>
                <a:latin typeface="Fivo Sans"/>
              </a:rPr>
              <a:t>14:30 : Inscription hebdomadaire au chômage  / US</a:t>
            </a:r>
          </a:p>
          <a:p>
            <a:pPr marL="177840" indent="88920">
              <a:lnSpc>
                <a:spcPct val="100000"/>
              </a:lnSpc>
              <a:tabLst>
                <a:tab pos="0" algn="l"/>
              </a:tabLst>
            </a:pPr>
            <a:endParaRPr lang="fr-FR" sz="1000" b="0" strike="noStrike" spc="-1" dirty="0">
              <a:solidFill>
                <a:srgbClr val="000000"/>
              </a:solidFill>
              <a:latin typeface="Arial"/>
            </a:endParaRPr>
          </a:p>
        </p:txBody>
      </p:sp>
      <p:sp>
        <p:nvSpPr>
          <p:cNvPr id="111" name="ZoneTexte 48"/>
          <p:cNvSpPr/>
          <p:nvPr/>
        </p:nvSpPr>
        <p:spPr>
          <a:xfrm>
            <a:off x="428400" y="5330797"/>
            <a:ext cx="3143520" cy="583321"/>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fr-FR" sz="1200" b="0" strike="noStrike" spc="-1" dirty="0">
                <a:solidFill>
                  <a:srgbClr val="000000"/>
                </a:solidFill>
                <a:latin typeface="Fivo Sans"/>
                <a:ea typeface="DejaVu Sans"/>
              </a:rPr>
              <a:t>Vendredi </a:t>
            </a:r>
            <a:r>
              <a:rPr lang="fr-FR" sz="1200" spc="-1" dirty="0">
                <a:solidFill>
                  <a:srgbClr val="000000"/>
                </a:solidFill>
                <a:latin typeface="Fivo Sans"/>
                <a:ea typeface="DejaVu Sans"/>
              </a:rPr>
              <a:t>08</a:t>
            </a:r>
            <a:r>
              <a:rPr lang="fr-FR" sz="1200" b="0" strike="noStrike" spc="-1" dirty="0">
                <a:solidFill>
                  <a:srgbClr val="000000"/>
                </a:solidFill>
                <a:latin typeface="Fivo Sans"/>
                <a:ea typeface="DejaVu Sans"/>
              </a:rPr>
              <a:t> mars</a:t>
            </a:r>
            <a:endParaRPr lang="fr-FR" sz="1200" b="0" strike="noStrike" spc="-1" dirty="0">
              <a:solidFill>
                <a:srgbClr val="000000"/>
              </a:solidFill>
              <a:latin typeface="Arial"/>
            </a:endParaRPr>
          </a:p>
          <a:p>
            <a:pPr marL="177840" indent="88920">
              <a:lnSpc>
                <a:spcPct val="100000"/>
              </a:lnSpc>
              <a:tabLst>
                <a:tab pos="0" algn="l"/>
              </a:tabLst>
            </a:pPr>
            <a:r>
              <a:rPr lang="fr-FR" sz="1000" spc="-1" dirty="0">
                <a:solidFill>
                  <a:srgbClr val="706F6F"/>
                </a:solidFill>
                <a:latin typeface="Fivo Sans"/>
                <a:ea typeface="DejaVu Sans"/>
              </a:rPr>
              <a:t>14</a:t>
            </a:r>
            <a:r>
              <a:rPr lang="fr-FR" sz="1000" b="0" strike="noStrike" spc="-1" dirty="0">
                <a:solidFill>
                  <a:srgbClr val="706F6F"/>
                </a:solidFill>
                <a:latin typeface="Fivo Sans"/>
                <a:ea typeface="DejaVu Sans"/>
              </a:rPr>
              <a:t>:30 : </a:t>
            </a:r>
            <a:r>
              <a:rPr lang="fr-FR" sz="1000" spc="-1" dirty="0">
                <a:solidFill>
                  <a:srgbClr val="706F6F"/>
                </a:solidFill>
                <a:latin typeface="Fivo Sans"/>
                <a:ea typeface="DejaVu Sans"/>
              </a:rPr>
              <a:t>S</a:t>
            </a:r>
            <a:r>
              <a:rPr lang="fr-FR" sz="1000" b="0" strike="noStrike" spc="-1" dirty="0">
                <a:solidFill>
                  <a:srgbClr val="706F6F"/>
                </a:solidFill>
                <a:latin typeface="Fivo Sans"/>
                <a:ea typeface="DejaVu Sans"/>
              </a:rPr>
              <a:t>alaire horaire moyen / US</a:t>
            </a:r>
          </a:p>
          <a:p>
            <a:pPr marL="177840" indent="88920">
              <a:lnSpc>
                <a:spcPct val="100000"/>
              </a:lnSpc>
              <a:tabLst>
                <a:tab pos="0" algn="l"/>
              </a:tabLst>
            </a:pPr>
            <a:r>
              <a:rPr lang="fr-FR" sz="1000" spc="-1" dirty="0">
                <a:solidFill>
                  <a:srgbClr val="706F6F"/>
                </a:solidFill>
                <a:latin typeface="Fivo Sans"/>
                <a:ea typeface="DejaVu Sans"/>
              </a:rPr>
              <a:t>14</a:t>
            </a:r>
            <a:r>
              <a:rPr lang="fr-FR" sz="1000" b="0" strike="noStrike" spc="-1" dirty="0">
                <a:solidFill>
                  <a:srgbClr val="706F6F"/>
                </a:solidFill>
                <a:latin typeface="Fivo Sans"/>
                <a:ea typeface="DejaVu Sans"/>
              </a:rPr>
              <a:t>:30</a:t>
            </a:r>
            <a:r>
              <a:rPr lang="fr-FR" sz="1000" b="0" strike="noStrike" spc="-1" dirty="0">
                <a:solidFill>
                  <a:srgbClr val="706F6F"/>
                </a:solidFill>
                <a:latin typeface="Fivo Sans"/>
              </a:rPr>
              <a:t> :</a:t>
            </a:r>
            <a:r>
              <a:rPr lang="fr-FR" sz="1000" spc="-1" dirty="0">
                <a:solidFill>
                  <a:srgbClr val="706F6F"/>
                </a:solidFill>
                <a:latin typeface="Fivo Sans"/>
              </a:rPr>
              <a:t> Taux de chômage / US</a:t>
            </a:r>
            <a:endParaRPr lang="fr-FR" sz="1000" b="0" strike="noStrike" spc="-1" dirty="0">
              <a:solidFill>
                <a:srgbClr val="000000"/>
              </a:solidFill>
              <a:latin typeface="Arial"/>
            </a:endParaRPr>
          </a:p>
        </p:txBody>
      </p:sp>
      <p:sp>
        <p:nvSpPr>
          <p:cNvPr id="112" name="Zone de texte 2"/>
          <p:cNvSpPr/>
          <p:nvPr/>
        </p:nvSpPr>
        <p:spPr>
          <a:xfrm>
            <a:off x="3410640" y="5069160"/>
            <a:ext cx="3591360" cy="164520"/>
          </a:xfrm>
          <a:prstGeom prst="rect">
            <a:avLst/>
          </a:prstGeom>
          <a:noFill/>
          <a:ln w="9525">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115000"/>
              </a:lnSpc>
            </a:pPr>
            <a:r>
              <a:rPr lang="fr-FR" sz="650" b="0" i="1" strike="noStrike" spc="-1">
                <a:solidFill>
                  <a:srgbClr val="404040"/>
                </a:solidFill>
                <a:latin typeface="Arial"/>
                <a:ea typeface="Calibri"/>
              </a:rPr>
              <a:t>* Indices TR</a:t>
            </a:r>
            <a:endParaRPr lang="fr-FR" sz="650" b="0" strike="noStrike" spc="-1">
              <a:solidFill>
                <a:srgbClr val="000000"/>
              </a:solidFill>
              <a:latin typeface="Arial"/>
            </a:endParaRPr>
          </a:p>
        </p:txBody>
      </p:sp>
      <p:sp>
        <p:nvSpPr>
          <p:cNvPr id="113" name="Rectangle 50"/>
          <p:cNvSpPr/>
          <p:nvPr/>
        </p:nvSpPr>
        <p:spPr>
          <a:xfrm>
            <a:off x="0" y="10086480"/>
            <a:ext cx="7568640" cy="346320"/>
          </a:xfrm>
          <a:prstGeom prst="rect">
            <a:avLst/>
          </a:prstGeom>
          <a:solidFill>
            <a:srgbClr val="706F6F"/>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endParaRPr lang="fr-FR" sz="1800" b="0" strike="noStrike" spc="-1">
              <a:solidFill>
                <a:schemeClr val="lt1"/>
              </a:solidFill>
              <a:latin typeface="Calibri"/>
              <a:ea typeface="DejaVu Sans"/>
            </a:endParaRPr>
          </a:p>
        </p:txBody>
      </p:sp>
      <p:sp>
        <p:nvSpPr>
          <p:cNvPr id="114" name="ZoneTexte 51"/>
          <p:cNvSpPr/>
          <p:nvPr/>
        </p:nvSpPr>
        <p:spPr>
          <a:xfrm>
            <a:off x="9360" y="10113480"/>
            <a:ext cx="7502400" cy="306323"/>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pPr>
            <a:r>
              <a:rPr lang="fr-FR" sz="1400" b="0" strike="noStrike" spc="-1" dirty="0">
                <a:solidFill>
                  <a:srgbClr val="FFFFFF"/>
                </a:solidFill>
                <a:latin typeface="Calibri"/>
                <a:ea typeface="DejaVu Sans"/>
              </a:rPr>
              <a:t>Newsletter Hebdo – N°</a:t>
            </a:r>
            <a:r>
              <a:rPr lang="fr-FR" sz="1400" spc="-1" dirty="0">
                <a:solidFill>
                  <a:srgbClr val="FFFFFF"/>
                </a:solidFill>
                <a:latin typeface="Calibri"/>
                <a:ea typeface="DejaVu Sans"/>
              </a:rPr>
              <a:t>207</a:t>
            </a:r>
            <a:endParaRPr lang="fr-FR" sz="1400" b="0" strike="noStrike" spc="-1" dirty="0">
              <a:solidFill>
                <a:srgbClr val="000000"/>
              </a:solidFill>
              <a:latin typeface="Arial"/>
            </a:endParaRPr>
          </a:p>
        </p:txBody>
      </p:sp>
      <p:sp>
        <p:nvSpPr>
          <p:cNvPr id="115" name="ZoneTexte 12"/>
          <p:cNvSpPr/>
          <p:nvPr/>
        </p:nvSpPr>
        <p:spPr>
          <a:xfrm>
            <a:off x="3857820" y="6746319"/>
            <a:ext cx="3623040" cy="290934"/>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fr-FR" sz="1300" b="1" strike="noStrike" spc="-1" dirty="0">
                <a:solidFill>
                  <a:srgbClr val="000000"/>
                </a:solidFill>
                <a:latin typeface="Fivo Sans Light"/>
                <a:ea typeface="Verdana"/>
              </a:rPr>
              <a:t>Inflation en Europe : Taux en baisse </a:t>
            </a:r>
            <a:endParaRPr lang="fr-FR" sz="1300" b="0" strike="noStrike" spc="-1" dirty="0">
              <a:solidFill>
                <a:srgbClr val="000000"/>
              </a:solidFill>
              <a:latin typeface="Arial"/>
            </a:endParaRPr>
          </a:p>
        </p:txBody>
      </p:sp>
      <p:cxnSp>
        <p:nvCxnSpPr>
          <p:cNvPr id="116" name="Connecteur droit 15"/>
          <p:cNvCxnSpPr/>
          <p:nvPr/>
        </p:nvCxnSpPr>
        <p:spPr>
          <a:xfrm>
            <a:off x="205200" y="7168320"/>
            <a:ext cx="849600" cy="720"/>
          </a:xfrm>
          <a:prstGeom prst="straightConnector1">
            <a:avLst/>
          </a:prstGeom>
          <a:ln w="0">
            <a:solidFill>
              <a:srgbClr val="E62336"/>
            </a:solidFill>
          </a:ln>
        </p:spPr>
      </p:cxnSp>
      <p:cxnSp>
        <p:nvCxnSpPr>
          <p:cNvPr id="117" name="Connecteur droit 38"/>
          <p:cNvCxnSpPr>
            <a:cxnSpLocks/>
          </p:cNvCxnSpPr>
          <p:nvPr/>
        </p:nvCxnSpPr>
        <p:spPr>
          <a:xfrm>
            <a:off x="3888720" y="7072162"/>
            <a:ext cx="828828" cy="0"/>
          </a:xfrm>
          <a:prstGeom prst="straightConnector1">
            <a:avLst/>
          </a:prstGeom>
          <a:ln w="0">
            <a:solidFill>
              <a:srgbClr val="E62336"/>
            </a:solidFill>
          </a:ln>
        </p:spPr>
      </p:cxnSp>
      <p:sp>
        <p:nvSpPr>
          <p:cNvPr id="121" name="ZoneTexte 11"/>
          <p:cNvSpPr/>
          <p:nvPr/>
        </p:nvSpPr>
        <p:spPr>
          <a:xfrm>
            <a:off x="144360" y="7171560"/>
            <a:ext cx="3635280" cy="2716278"/>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just">
              <a:lnSpc>
                <a:spcPct val="107000"/>
              </a:lnSpc>
              <a:spcAft>
                <a:spcPts val="800"/>
              </a:spcAft>
            </a:pPr>
            <a:r>
              <a:rPr lang="fr-FR" sz="1100" kern="100" dirty="0">
                <a:effectLst/>
                <a:latin typeface="Arial" panose="020B0604020202020204" pitchFamily="34" charset="0"/>
                <a:ea typeface="Calibri" panose="020F0502020204030204" pitchFamily="34" charset="0"/>
                <a:cs typeface="Times New Roman" panose="02020603050405020304" pitchFamily="18" charset="0"/>
              </a:rPr>
              <a:t>Les données récentes du département du Commerce américain indiquent une augmentation de 0,3% de l'indice PCE des prix à la consommation en janvier, comparée à une hausse révisée de 0,1% en décembre. L'inflation globale a ralenti à 2,4%, la plus faible progression annuelle depuis février 2021 après une augmentation de 2,6% en décembre. </a:t>
            </a:r>
          </a:p>
          <a:p>
            <a:pPr algn="just">
              <a:lnSpc>
                <a:spcPct val="107000"/>
              </a:lnSpc>
              <a:spcAft>
                <a:spcPts val="800"/>
              </a:spcAft>
            </a:pPr>
            <a:r>
              <a:rPr lang="fr-FR" sz="1100" kern="100" dirty="0">
                <a:effectLst/>
                <a:latin typeface="Arial" panose="020B0604020202020204" pitchFamily="34" charset="0"/>
                <a:ea typeface="Calibri" panose="020F0502020204030204" pitchFamily="34" charset="0"/>
                <a:cs typeface="Times New Roman" panose="02020603050405020304" pitchFamily="18" charset="0"/>
              </a:rPr>
              <a:t>L'indice "</a:t>
            </a:r>
            <a:r>
              <a:rPr lang="fr-FR" sz="1100" kern="100" dirty="0" err="1">
                <a:effectLst/>
                <a:latin typeface="Arial" panose="020B0604020202020204" pitchFamily="34" charset="0"/>
                <a:ea typeface="Calibri" panose="020F0502020204030204" pitchFamily="34" charset="0"/>
                <a:cs typeface="Times New Roman" panose="02020603050405020304" pitchFamily="18" charset="0"/>
              </a:rPr>
              <a:t>core</a:t>
            </a:r>
            <a:r>
              <a:rPr lang="fr-FR" sz="1100" kern="100" dirty="0">
                <a:effectLst/>
                <a:latin typeface="Arial" panose="020B0604020202020204" pitchFamily="34" charset="0"/>
                <a:ea typeface="Calibri" panose="020F0502020204030204" pitchFamily="34" charset="0"/>
                <a:cs typeface="Times New Roman" panose="02020603050405020304" pitchFamily="18" charset="0"/>
              </a:rPr>
              <a:t> PCE", excluant l'énergie et les produits alimentaires, a augmenté de 0,4% en janvier, contre une hausse révisée de 0,1% en décembre. Sur une base annuelle, cette mesure a ralenti à 2,8%, la plus faible depuis mars 2021 après une progression de 2,9% en décembre, soulignant une modération de l'inflation aux États-Unis.</a:t>
            </a:r>
          </a:p>
        </p:txBody>
      </p:sp>
      <p:sp>
        <p:nvSpPr>
          <p:cNvPr id="122" name="ZoneTexte 14"/>
          <p:cNvSpPr/>
          <p:nvPr/>
        </p:nvSpPr>
        <p:spPr>
          <a:xfrm>
            <a:off x="152280" y="6705386"/>
            <a:ext cx="3635280" cy="490988"/>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spcAft>
                <a:spcPts val="800"/>
              </a:spcAft>
            </a:pPr>
            <a:r>
              <a:rPr lang="fr-FR" sz="1300" b="1" spc="-1" dirty="0">
                <a:solidFill>
                  <a:srgbClr val="000000"/>
                </a:solidFill>
                <a:latin typeface="Fivo Sans Light"/>
                <a:ea typeface="Verdana"/>
              </a:rPr>
              <a:t>Inflation PCE aux États-Unis : Modération en janvier avec une progression de 0,3% </a:t>
            </a:r>
          </a:p>
        </p:txBody>
      </p:sp>
      <p:sp>
        <p:nvSpPr>
          <p:cNvPr id="123" name="Rectangle 10"/>
          <p:cNvSpPr/>
          <p:nvPr/>
        </p:nvSpPr>
        <p:spPr>
          <a:xfrm>
            <a:off x="3808800" y="7131492"/>
            <a:ext cx="3623040" cy="3137867"/>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just">
              <a:lnSpc>
                <a:spcPct val="100000"/>
              </a:lnSpc>
            </a:pPr>
            <a:r>
              <a:rPr lang="fr-FR" sz="1100" dirty="0">
                <a:effectLst/>
                <a:latin typeface="Arial" panose="020B0604020202020204" pitchFamily="34" charset="0"/>
                <a:ea typeface="Calibri" panose="020F0502020204030204" pitchFamily="34" charset="0"/>
              </a:rPr>
              <a:t>Selon une estimation d'Eurostat, le taux d'inflation annuel de la zone euro se situe à 2,6% en février 2024, marquant une légère baisse par rapport à 2,8% en janvier. </a:t>
            </a:r>
          </a:p>
          <a:p>
            <a:pPr algn="just">
              <a:lnSpc>
                <a:spcPct val="100000"/>
              </a:lnSpc>
            </a:pPr>
            <a:r>
              <a:rPr lang="fr-FR" sz="1100" dirty="0">
                <a:effectLst/>
                <a:latin typeface="Arial" panose="020B0604020202020204" pitchFamily="34" charset="0"/>
                <a:ea typeface="Calibri" panose="020F0502020204030204" pitchFamily="34" charset="0"/>
              </a:rPr>
              <a:t>Cependant, malgré cette modération, l'objectif fixé par la Banque centrale européenne d'une inflation à 2% prend du temps à être atteint. Des nuances subsistent dans les principales composantes de l'inflation de la zone euro en février, avec l'alimentation, l'alcool &amp; le tabac qui affichent le taux annuel le plus élevé (4,0%, comparé à 5,6% en janvier). Les services suivent de près avec un taux de 3,9%, légèrement en baisse par rapport à 4,0% en janvier. Les biens industriels hors énergie enregistrent une estimation de 1,6%, comparée à 2,0% en janvier, tandis que l'énergie montre une amélioration avec un taux estimé de -3,7%, comparé à -6,1% en janvier.</a:t>
            </a:r>
          </a:p>
          <a:p>
            <a:pPr algn="just">
              <a:lnSpc>
                <a:spcPct val="100000"/>
              </a:lnSpc>
            </a:pPr>
            <a:r>
              <a:rPr lang="fr-FR" sz="1100" dirty="0">
                <a:effectLst/>
                <a:latin typeface="Arial" panose="020B0604020202020204" pitchFamily="34" charset="0"/>
                <a:ea typeface="Calibri" panose="020F0502020204030204" pitchFamily="34" charset="0"/>
              </a:rPr>
              <a:t>.</a:t>
            </a:r>
            <a:endParaRPr lang="fr-FR" sz="1100" b="0" strike="noStrike" spc="-1" dirty="0">
              <a:solidFill>
                <a:srgbClr val="000000"/>
              </a:solidFill>
              <a:latin typeface="Arial"/>
            </a:endParaRPr>
          </a:p>
        </p:txBody>
      </p:sp>
      <p:graphicFrame>
        <p:nvGraphicFramePr>
          <p:cNvPr id="2" name="Objet 1">
            <a:extLst>
              <a:ext uri="{FF2B5EF4-FFF2-40B4-BE49-F238E27FC236}">
                <a16:creationId xmlns:a16="http://schemas.microsoft.com/office/drawing/2014/main" id="{74C29398-4E6C-E6FE-87BD-F7EE40F8E6A9}"/>
              </a:ext>
            </a:extLst>
          </p:cNvPr>
          <p:cNvGraphicFramePr>
            <a:graphicFrameLocks noChangeAspect="1"/>
          </p:cNvGraphicFramePr>
          <p:nvPr>
            <p:extLst>
              <p:ext uri="{D42A27DB-BD31-4B8C-83A1-F6EECF244321}">
                <p14:modId xmlns:p14="http://schemas.microsoft.com/office/powerpoint/2010/main" val="3507356107"/>
              </p:ext>
            </p:extLst>
          </p:nvPr>
        </p:nvGraphicFramePr>
        <p:xfrm>
          <a:off x="3462120" y="3206161"/>
          <a:ext cx="3951360" cy="567011"/>
        </p:xfrm>
        <a:graphic>
          <a:graphicData uri="http://schemas.openxmlformats.org/presentationml/2006/ole">
            <mc:AlternateContent xmlns:mc="http://schemas.openxmlformats.org/markup-compatibility/2006">
              <mc:Choice xmlns:v="urn:schemas-microsoft-com:vml" Requires="v">
                <p:oleObj name="Macro-Enabled Worksheet" r:id="rId7" imgW="4248118" imgH="609543" progId="Excel.SheetMacroEnabled.12">
                  <p:link updateAutomatic="1"/>
                </p:oleObj>
              </mc:Choice>
              <mc:Fallback>
                <p:oleObj name="Macro-Enabled Worksheet" r:id="rId7" imgW="4248118" imgH="609543" progId="Excel.SheetMacroEnabled.12">
                  <p:link updateAutomatic="1"/>
                  <p:pic>
                    <p:nvPicPr>
                      <p:cNvPr id="0" name=""/>
                      <p:cNvPicPr/>
                      <p:nvPr/>
                    </p:nvPicPr>
                    <p:blipFill>
                      <a:blip r:embed="rId8"/>
                      <a:stretch>
                        <a:fillRect/>
                      </a:stretch>
                    </p:blipFill>
                    <p:spPr>
                      <a:xfrm>
                        <a:off x="3462120" y="3206161"/>
                        <a:ext cx="3951360" cy="567011"/>
                      </a:xfrm>
                      <a:prstGeom prst="rect">
                        <a:avLst/>
                      </a:prstGeom>
                    </p:spPr>
                  </p:pic>
                </p:oleObj>
              </mc:Fallback>
            </mc:AlternateContent>
          </a:graphicData>
        </a:graphic>
      </p:graphicFrame>
      <p:graphicFrame>
        <p:nvGraphicFramePr>
          <p:cNvPr id="3" name="Objet 2">
            <a:extLst>
              <a:ext uri="{FF2B5EF4-FFF2-40B4-BE49-F238E27FC236}">
                <a16:creationId xmlns:a16="http://schemas.microsoft.com/office/drawing/2014/main" id="{4A6CEB9D-DE31-94C0-5FD6-A76A40D82FA4}"/>
              </a:ext>
            </a:extLst>
          </p:cNvPr>
          <p:cNvGraphicFramePr>
            <a:graphicFrameLocks noChangeAspect="1"/>
          </p:cNvGraphicFramePr>
          <p:nvPr>
            <p:extLst>
              <p:ext uri="{D42A27DB-BD31-4B8C-83A1-F6EECF244321}">
                <p14:modId xmlns:p14="http://schemas.microsoft.com/office/powerpoint/2010/main" val="1609917984"/>
              </p:ext>
            </p:extLst>
          </p:nvPr>
        </p:nvGraphicFramePr>
        <p:xfrm>
          <a:off x="3446915" y="4248909"/>
          <a:ext cx="3924300" cy="819150"/>
        </p:xfrm>
        <a:graphic>
          <a:graphicData uri="http://schemas.openxmlformats.org/presentationml/2006/ole">
            <mc:AlternateContent xmlns:mc="http://schemas.openxmlformats.org/markup-compatibility/2006">
              <mc:Choice xmlns:v="urn:schemas-microsoft-com:vml" Requires="v">
                <p:oleObj name="Macro-Enabled Worksheet" r:id="rId9" imgW="3924236" imgH="819122" progId="Excel.SheetMacroEnabled.12">
                  <p:link updateAutomatic="1"/>
                </p:oleObj>
              </mc:Choice>
              <mc:Fallback>
                <p:oleObj name="Macro-Enabled Worksheet" r:id="rId9" imgW="3924236" imgH="819122" progId="Excel.SheetMacroEnabled.12">
                  <p:link updateAutomatic="1"/>
                  <p:pic>
                    <p:nvPicPr>
                      <p:cNvPr id="0" name=""/>
                      <p:cNvPicPr/>
                      <p:nvPr/>
                    </p:nvPicPr>
                    <p:blipFill>
                      <a:blip r:embed="rId10"/>
                      <a:stretch>
                        <a:fillRect/>
                      </a:stretch>
                    </p:blipFill>
                    <p:spPr>
                      <a:xfrm>
                        <a:off x="3446915" y="4248909"/>
                        <a:ext cx="3924300" cy="819150"/>
                      </a:xfrm>
                      <a:prstGeom prst="rect">
                        <a:avLst/>
                      </a:prstGeom>
                    </p:spPr>
                  </p:pic>
                </p:oleObj>
              </mc:Fallback>
            </mc:AlternateContent>
          </a:graphicData>
        </a:graphic>
      </p:graphicFrame>
      <p:graphicFrame>
        <p:nvGraphicFramePr>
          <p:cNvPr id="4" name="Objet 3">
            <a:extLst>
              <a:ext uri="{FF2B5EF4-FFF2-40B4-BE49-F238E27FC236}">
                <a16:creationId xmlns:a16="http://schemas.microsoft.com/office/drawing/2014/main" id="{3CBF807B-877F-8704-817F-E8226C8A1954}"/>
              </a:ext>
            </a:extLst>
          </p:cNvPr>
          <p:cNvGraphicFramePr>
            <a:graphicFrameLocks noChangeAspect="1"/>
          </p:cNvGraphicFramePr>
          <p:nvPr>
            <p:extLst>
              <p:ext uri="{D42A27DB-BD31-4B8C-83A1-F6EECF244321}">
                <p14:modId xmlns:p14="http://schemas.microsoft.com/office/powerpoint/2010/main" val="1037398501"/>
              </p:ext>
            </p:extLst>
          </p:nvPr>
        </p:nvGraphicFramePr>
        <p:xfrm>
          <a:off x="3410640" y="5269693"/>
          <a:ext cx="2613817" cy="839819"/>
        </p:xfrm>
        <a:graphic>
          <a:graphicData uri="http://schemas.openxmlformats.org/presentationml/2006/ole">
            <mc:AlternateContent xmlns:mc="http://schemas.openxmlformats.org/markup-compatibility/2006">
              <mc:Choice xmlns:v="urn:schemas-microsoft-com:vml" Requires="v">
                <p:oleObj name="Macro-Enabled Worksheet" r:id="rId11" imgW="2638313" imgH="847910" progId="Excel.SheetMacroEnabled.12">
                  <p:link updateAutomatic="1"/>
                </p:oleObj>
              </mc:Choice>
              <mc:Fallback>
                <p:oleObj name="Macro-Enabled Worksheet" r:id="rId11" imgW="2638313" imgH="847910" progId="Excel.SheetMacroEnabled.12">
                  <p:link updateAutomatic="1"/>
                  <p:pic>
                    <p:nvPicPr>
                      <p:cNvPr id="0" name=""/>
                      <p:cNvPicPr/>
                      <p:nvPr/>
                    </p:nvPicPr>
                    <p:blipFill>
                      <a:blip r:embed="rId12"/>
                      <a:stretch>
                        <a:fillRect/>
                      </a:stretch>
                    </p:blipFill>
                    <p:spPr>
                      <a:xfrm>
                        <a:off x="3410640" y="5269693"/>
                        <a:ext cx="2613817" cy="839819"/>
                      </a:xfrm>
                      <a:prstGeom prst="rect">
                        <a:avLst/>
                      </a:prstGeom>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Rectangle 21"/>
          <p:cNvSpPr/>
          <p:nvPr/>
        </p:nvSpPr>
        <p:spPr>
          <a:xfrm>
            <a:off x="2044080" y="-2520"/>
            <a:ext cx="5514840" cy="15372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endParaRPr lang="fr-FR" sz="1800" b="0" strike="noStrike" spc="-1">
              <a:solidFill>
                <a:schemeClr val="lt1"/>
              </a:solidFill>
              <a:latin typeface="Calibri"/>
              <a:ea typeface="DejaVu Sans"/>
            </a:endParaRPr>
          </a:p>
        </p:txBody>
      </p:sp>
      <p:sp>
        <p:nvSpPr>
          <p:cNvPr id="125" name="ZoneTexte 6"/>
          <p:cNvSpPr/>
          <p:nvPr/>
        </p:nvSpPr>
        <p:spPr>
          <a:xfrm>
            <a:off x="2643480" y="353520"/>
            <a:ext cx="2914560" cy="699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pPr>
            <a:r>
              <a:rPr lang="fr-FR" sz="2000" b="1" strike="noStrike" spc="-1">
                <a:solidFill>
                  <a:srgbClr val="706F6F"/>
                </a:solidFill>
                <a:latin typeface="Fivo Sans Heavy"/>
                <a:ea typeface="DejaVu Sans"/>
              </a:rPr>
              <a:t>Retrouvez toutes nos interventions sur </a:t>
            </a:r>
            <a:endParaRPr lang="fr-FR" sz="2000" b="0" strike="noStrike" spc="-1">
              <a:solidFill>
                <a:srgbClr val="000000"/>
              </a:solidFill>
              <a:latin typeface="Arial"/>
            </a:endParaRPr>
          </a:p>
        </p:txBody>
      </p:sp>
      <p:pic>
        <p:nvPicPr>
          <p:cNvPr id="126" name="Image 5">
            <a:hlinkClick r:id="rId3"/>
          </p:cNvPr>
          <p:cNvPicPr/>
          <p:nvPr/>
        </p:nvPicPr>
        <p:blipFill>
          <a:blip r:embed="rId4"/>
          <a:srcRect l="7855" t="7359" r="5429" b="5596"/>
          <a:stretch/>
        </p:blipFill>
        <p:spPr>
          <a:xfrm>
            <a:off x="5850000" y="295920"/>
            <a:ext cx="811800" cy="814680"/>
          </a:xfrm>
          <a:prstGeom prst="rect">
            <a:avLst/>
          </a:prstGeom>
          <a:ln w="0">
            <a:noFill/>
          </a:ln>
          <a:effectLst>
            <a:outerShdw blurRad="50760" dist="38160" algn="l" rotWithShape="0">
              <a:srgbClr val="000000">
                <a:alpha val="40000"/>
              </a:srgbClr>
            </a:outerShdw>
          </a:effectLst>
        </p:spPr>
      </p:pic>
      <p:pic>
        <p:nvPicPr>
          <p:cNvPr id="127" name="Image 7"/>
          <p:cNvPicPr/>
          <p:nvPr/>
        </p:nvPicPr>
        <p:blipFill>
          <a:blip r:embed="rId5"/>
          <a:stretch/>
        </p:blipFill>
        <p:spPr>
          <a:xfrm>
            <a:off x="6930360" y="1270440"/>
            <a:ext cx="337680" cy="337680"/>
          </a:xfrm>
          <a:prstGeom prst="rect">
            <a:avLst/>
          </a:prstGeom>
          <a:ln w="0">
            <a:noFill/>
          </a:ln>
          <a:effectLst>
            <a:outerShdw blurRad="50760" dist="38160" dir="5400000" algn="t" rotWithShape="0">
              <a:srgbClr val="000000">
                <a:alpha val="40000"/>
              </a:srgbClr>
            </a:outerShdw>
          </a:effectLst>
        </p:spPr>
      </p:pic>
      <p:pic>
        <p:nvPicPr>
          <p:cNvPr id="128" name="Picture 2404" descr="spacer"/>
          <p:cNvPicPr/>
          <p:nvPr/>
        </p:nvPicPr>
        <p:blipFill>
          <a:blip r:embed="rId6"/>
          <a:stretch/>
        </p:blipFill>
        <p:spPr>
          <a:xfrm>
            <a:off x="0" y="0"/>
            <a:ext cx="8640" cy="8640"/>
          </a:xfrm>
          <a:prstGeom prst="rect">
            <a:avLst/>
          </a:prstGeom>
          <a:ln w="0">
            <a:noFill/>
          </a:ln>
        </p:spPr>
      </p:pic>
      <p:sp>
        <p:nvSpPr>
          <p:cNvPr id="129" name="Rectangle 768"/>
          <p:cNvSpPr/>
          <p:nvPr/>
        </p:nvSpPr>
        <p:spPr>
          <a:xfrm>
            <a:off x="152280" y="152280"/>
            <a:ext cx="360" cy="360"/>
          </a:xfrm>
          <a:prstGeom prst="rect">
            <a:avLst/>
          </a:prstGeom>
          <a:noFill/>
          <a:ln w="0">
            <a:noFill/>
          </a:ln>
        </p:spPr>
        <p:style>
          <a:lnRef idx="0">
            <a:scrgbClr r="0" g="0" b="0"/>
          </a:lnRef>
          <a:fillRef idx="0">
            <a:scrgbClr r="0" g="0" b="0"/>
          </a:fillRef>
          <a:effectRef idx="0">
            <a:scrgbClr r="0" g="0" b="0"/>
          </a:effectRef>
          <a:fontRef idx="minor"/>
        </p:style>
        <p:txBody>
          <a:bodyPr wrap="none" lIns="90000" tIns="360" rIns="90000" bIns="360" numCol="1" spcCol="0" anchor="ctr">
            <a:spAutoFit/>
          </a:bodyPr>
          <a:lstStyle/>
          <a:p>
            <a:pPr>
              <a:lnSpc>
                <a:spcPct val="100000"/>
              </a:lnSpc>
            </a:pPr>
            <a:endParaRPr lang="fr-FR" sz="1800" b="0" strike="noStrike" spc="-1">
              <a:solidFill>
                <a:srgbClr val="000000"/>
              </a:solidFill>
              <a:latin typeface="Calibri"/>
              <a:ea typeface="DejaVu Sans"/>
            </a:endParaRPr>
          </a:p>
        </p:txBody>
      </p:sp>
      <p:grpSp>
        <p:nvGrpSpPr>
          <p:cNvPr id="130" name="Groupe 1"/>
          <p:cNvGrpSpPr/>
          <p:nvPr/>
        </p:nvGrpSpPr>
        <p:grpSpPr>
          <a:xfrm>
            <a:off x="0" y="909720"/>
            <a:ext cx="2043360" cy="624960"/>
            <a:chOff x="0" y="909720"/>
            <a:chExt cx="2043360" cy="624960"/>
          </a:xfrm>
        </p:grpSpPr>
        <p:sp>
          <p:nvSpPr>
            <p:cNvPr id="131" name="Rectangle 26"/>
            <p:cNvSpPr/>
            <p:nvPr/>
          </p:nvSpPr>
          <p:spPr>
            <a:xfrm>
              <a:off x="0" y="909720"/>
              <a:ext cx="2043360" cy="62496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endParaRPr lang="fr-FR" sz="1400" b="0" strike="noStrike" spc="-1">
                <a:solidFill>
                  <a:schemeClr val="lt1"/>
                </a:solidFill>
                <a:latin typeface="Calibri"/>
                <a:ea typeface="DejaVu Sans"/>
              </a:endParaRPr>
            </a:p>
          </p:txBody>
        </p:sp>
        <p:sp>
          <p:nvSpPr>
            <p:cNvPr id="132" name="Espace réservé de la date 2"/>
            <p:cNvSpPr/>
            <p:nvPr/>
          </p:nvSpPr>
          <p:spPr>
            <a:xfrm>
              <a:off x="121320" y="1023120"/>
              <a:ext cx="1706400" cy="390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fr-FR" sz="1400" b="0" strike="noStrike" spc="-1" dirty="0">
                  <a:solidFill>
                    <a:srgbClr val="706F6F"/>
                  </a:solidFill>
                  <a:latin typeface="Fivo Sans"/>
                  <a:ea typeface="Verdana"/>
                </a:rPr>
                <a:t>Lundi </a:t>
              </a:r>
              <a:r>
                <a:rPr lang="fr-FR" sz="1400" spc="-1" dirty="0">
                  <a:solidFill>
                    <a:srgbClr val="706F6F"/>
                  </a:solidFill>
                  <a:latin typeface="Fivo Sans"/>
                  <a:ea typeface="Verdana"/>
                </a:rPr>
                <a:t>4 mars</a:t>
              </a:r>
              <a:r>
                <a:rPr lang="fr-FR" sz="1400" b="0" strike="noStrike" spc="-1" dirty="0">
                  <a:solidFill>
                    <a:srgbClr val="706F6F"/>
                  </a:solidFill>
                  <a:latin typeface="Fivo Sans"/>
                  <a:ea typeface="Verdana"/>
                </a:rPr>
                <a:t> 2024</a:t>
              </a:r>
              <a:endParaRPr lang="fr-FR" sz="1400" b="0" strike="noStrike" spc="-1" dirty="0">
                <a:solidFill>
                  <a:srgbClr val="000000"/>
                </a:solidFill>
                <a:latin typeface="Arial"/>
              </a:endParaRPr>
            </a:p>
          </p:txBody>
        </p:sp>
      </p:grpSp>
      <p:pic>
        <p:nvPicPr>
          <p:cNvPr id="133" name="Image 30"/>
          <p:cNvPicPr/>
          <p:nvPr/>
        </p:nvPicPr>
        <p:blipFill>
          <a:blip r:embed="rId7"/>
          <a:srcRect t="27429" b="29546"/>
          <a:stretch/>
        </p:blipFill>
        <p:spPr>
          <a:xfrm>
            <a:off x="205560" y="104400"/>
            <a:ext cx="1622160" cy="702720"/>
          </a:xfrm>
          <a:prstGeom prst="rect">
            <a:avLst/>
          </a:prstGeom>
          <a:ln w="0">
            <a:noFill/>
          </a:ln>
        </p:spPr>
      </p:pic>
      <p:sp>
        <p:nvSpPr>
          <p:cNvPr id="134" name="Rectangle 31"/>
          <p:cNvSpPr/>
          <p:nvPr/>
        </p:nvSpPr>
        <p:spPr>
          <a:xfrm>
            <a:off x="0" y="10086480"/>
            <a:ext cx="7568640" cy="346320"/>
          </a:xfrm>
          <a:prstGeom prst="rect">
            <a:avLst/>
          </a:prstGeom>
          <a:solidFill>
            <a:srgbClr val="706F6F"/>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endParaRPr lang="fr-FR" sz="1800" b="0" strike="noStrike" spc="-1">
              <a:solidFill>
                <a:schemeClr val="lt1"/>
              </a:solidFill>
              <a:latin typeface="Calibri"/>
              <a:ea typeface="DejaVu Sans"/>
            </a:endParaRPr>
          </a:p>
        </p:txBody>
      </p:sp>
      <p:sp>
        <p:nvSpPr>
          <p:cNvPr id="135" name="ZoneTexte 32"/>
          <p:cNvSpPr/>
          <p:nvPr/>
        </p:nvSpPr>
        <p:spPr>
          <a:xfrm>
            <a:off x="500040" y="7560000"/>
            <a:ext cx="3254040" cy="10022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fr-FR" sz="1200" b="0" strike="noStrike" spc="-1" dirty="0">
                <a:solidFill>
                  <a:srgbClr val="000000"/>
                </a:solidFill>
                <a:latin typeface="Fivo Sans"/>
                <a:ea typeface="DejaVu Sans"/>
              </a:rPr>
              <a:t>Vous souhaitez approfondir les sujets traités ou faire un point plus large sur votre situation, nos équipes se tiennent à votre disposition : </a:t>
            </a:r>
            <a:r>
              <a:rPr lang="fr-FR" sz="1200" b="0" strike="noStrike" spc="-1" dirty="0">
                <a:solidFill>
                  <a:srgbClr val="808080"/>
                </a:solidFill>
                <a:latin typeface="Fivo Sans"/>
                <a:ea typeface="Verdana"/>
              </a:rPr>
              <a:t>contact@fastea.capital.fr</a:t>
            </a:r>
            <a:endParaRPr lang="fr-FR" sz="1200" b="0" strike="noStrike" spc="-1" dirty="0">
              <a:solidFill>
                <a:srgbClr val="000000"/>
              </a:solidFill>
              <a:latin typeface="Arial"/>
            </a:endParaRPr>
          </a:p>
        </p:txBody>
      </p:sp>
      <p:sp>
        <p:nvSpPr>
          <p:cNvPr id="136" name="ZoneTexte 33"/>
          <p:cNvSpPr/>
          <p:nvPr/>
        </p:nvSpPr>
        <p:spPr>
          <a:xfrm>
            <a:off x="64440" y="9472680"/>
            <a:ext cx="7338960" cy="5011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just">
              <a:lnSpc>
                <a:spcPct val="100000"/>
              </a:lnSpc>
            </a:pPr>
            <a:r>
              <a:rPr lang="fr-FR" sz="900" b="0" strike="noStrike" spc="-1">
                <a:solidFill>
                  <a:srgbClr val="000000"/>
                </a:solidFill>
                <a:latin typeface="Fivo Sans"/>
                <a:ea typeface="DejaVu Sans"/>
              </a:rPr>
              <a:t>Les performances passées ne préjugent pas des performances futures. La référence à certaines valeurs ou instruments financiers est donnée à titre d'illustration. Elle n'a pas pour objectif de promouvoir l'investissement en direct dans ces instruments, et ne constitue pas un conseil en investissement. </a:t>
            </a:r>
            <a:endParaRPr lang="fr-FR" sz="900" b="0" strike="noStrike" spc="-1">
              <a:solidFill>
                <a:srgbClr val="000000"/>
              </a:solidFill>
              <a:latin typeface="Arial"/>
            </a:endParaRPr>
          </a:p>
        </p:txBody>
      </p:sp>
      <p:sp>
        <p:nvSpPr>
          <p:cNvPr id="137" name="ZoneTexte 34"/>
          <p:cNvSpPr/>
          <p:nvPr/>
        </p:nvSpPr>
        <p:spPr>
          <a:xfrm>
            <a:off x="9360" y="10113480"/>
            <a:ext cx="7502400" cy="521766"/>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pPr>
            <a:r>
              <a:rPr lang="fr-FR" sz="1400" b="0" strike="noStrike" spc="-1" dirty="0">
                <a:solidFill>
                  <a:srgbClr val="FFFFFF"/>
                </a:solidFill>
                <a:latin typeface="Calibri"/>
                <a:ea typeface="DejaVu Sans"/>
              </a:rPr>
              <a:t>Newsletter Hebdo – N°</a:t>
            </a:r>
            <a:r>
              <a:rPr lang="fr-FR" sz="1400" spc="-1" dirty="0">
                <a:solidFill>
                  <a:srgbClr val="FFFFFF"/>
                </a:solidFill>
                <a:latin typeface="Calibri"/>
                <a:ea typeface="DejaVu Sans"/>
              </a:rPr>
              <a:t>207</a:t>
            </a:r>
            <a:endParaRPr lang="fr-FR" sz="1400" b="0" strike="noStrike" spc="-1" dirty="0">
              <a:solidFill>
                <a:srgbClr val="000000"/>
              </a:solidFill>
              <a:latin typeface="Arial"/>
            </a:endParaRPr>
          </a:p>
          <a:p>
            <a:pPr algn="ctr">
              <a:lnSpc>
                <a:spcPct val="100000"/>
              </a:lnSpc>
            </a:pPr>
            <a:endParaRPr lang="fr-FR" sz="1400" b="0" strike="noStrike" spc="-1" dirty="0">
              <a:solidFill>
                <a:srgbClr val="000000"/>
              </a:solidFill>
              <a:latin typeface="Arial"/>
            </a:endParaRPr>
          </a:p>
        </p:txBody>
      </p:sp>
      <p:sp>
        <p:nvSpPr>
          <p:cNvPr id="138" name="Rectangle 35"/>
          <p:cNvSpPr/>
          <p:nvPr/>
        </p:nvSpPr>
        <p:spPr>
          <a:xfrm>
            <a:off x="4073760" y="7042320"/>
            <a:ext cx="3028680" cy="2323800"/>
          </a:xfrm>
          <a:prstGeom prst="rect">
            <a:avLst/>
          </a:prstGeom>
          <a:solidFill>
            <a:srgbClr val="706F6F">
              <a:alpha val="8000"/>
            </a:srgbClr>
          </a:solidFill>
          <a:ln>
            <a:noFill/>
          </a:ln>
        </p:spPr>
        <p:style>
          <a:lnRef idx="2">
            <a:schemeClr val="accent3">
              <a:shade val="50000"/>
            </a:schemeClr>
          </a:lnRef>
          <a:fillRef idx="1">
            <a:schemeClr val="accent3"/>
          </a:fillRef>
          <a:effectRef idx="0">
            <a:schemeClr val="accent3"/>
          </a:effectRef>
          <a:fontRef idx="minor"/>
        </p:style>
        <p:txBody>
          <a:bodyPr lIns="90000" tIns="45000" rIns="90000" bIns="45000" anchor="ctr">
            <a:noAutofit/>
          </a:bodyPr>
          <a:lstStyle/>
          <a:p>
            <a:pPr algn="ctr">
              <a:lnSpc>
                <a:spcPct val="100000"/>
              </a:lnSpc>
            </a:pPr>
            <a:endParaRPr lang="fr-FR" sz="1800" b="0" strike="noStrike" spc="-1">
              <a:solidFill>
                <a:schemeClr val="lt1"/>
              </a:solidFill>
              <a:latin typeface="Calibri"/>
              <a:ea typeface="DejaVu Sans"/>
            </a:endParaRPr>
          </a:p>
        </p:txBody>
      </p:sp>
      <p:sp>
        <p:nvSpPr>
          <p:cNvPr id="139" name="ZoneTexte 36"/>
          <p:cNvSpPr/>
          <p:nvPr/>
        </p:nvSpPr>
        <p:spPr>
          <a:xfrm>
            <a:off x="4185000" y="7211880"/>
            <a:ext cx="2828160" cy="1735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fr-FR" sz="1800" b="0" strike="noStrike" spc="-1">
                <a:solidFill>
                  <a:srgbClr val="706F6F"/>
                </a:solidFill>
                <a:latin typeface="Fivo Sans"/>
                <a:ea typeface="DejaVu Sans"/>
              </a:rPr>
              <a:t>RETROUVEZ TOUTE NOS ACTUALITÉS sur </a:t>
            </a:r>
            <a:r>
              <a:rPr lang="fr-FR" sz="1800" b="0" strike="noStrike" spc="-1">
                <a:solidFill>
                  <a:srgbClr val="E62336"/>
                </a:solidFill>
                <a:latin typeface="Verdana"/>
                <a:ea typeface="Verdana"/>
              </a:rPr>
              <a:t>fastea-capital.fr </a:t>
            </a:r>
            <a:endParaRPr lang="fr-FR" sz="1800" b="0" strike="noStrike" spc="-1">
              <a:solidFill>
                <a:srgbClr val="000000"/>
              </a:solidFill>
              <a:latin typeface="Arial"/>
            </a:endParaRPr>
          </a:p>
          <a:p>
            <a:pPr>
              <a:lnSpc>
                <a:spcPct val="100000"/>
              </a:lnSpc>
            </a:pPr>
            <a:endParaRPr lang="fr-FR" sz="1800" b="0" strike="noStrike" spc="-1">
              <a:solidFill>
                <a:srgbClr val="000000"/>
              </a:solidFill>
              <a:latin typeface="Arial"/>
            </a:endParaRPr>
          </a:p>
          <a:p>
            <a:pPr>
              <a:lnSpc>
                <a:spcPct val="100000"/>
              </a:lnSpc>
            </a:pPr>
            <a:r>
              <a:rPr lang="fr-FR" sz="1800" b="0" strike="noStrike" spc="-1">
                <a:solidFill>
                  <a:srgbClr val="706F6F"/>
                </a:solidFill>
                <a:latin typeface="Fivo Sans"/>
                <a:ea typeface="Verdana"/>
              </a:rPr>
              <a:t>Vous pouvez également nous suivre sur </a:t>
            </a:r>
            <a:endParaRPr lang="fr-FR" sz="1800" b="0" strike="noStrike" spc="-1">
              <a:solidFill>
                <a:srgbClr val="000000"/>
              </a:solidFill>
              <a:latin typeface="Arial"/>
            </a:endParaRPr>
          </a:p>
        </p:txBody>
      </p:sp>
      <p:pic>
        <p:nvPicPr>
          <p:cNvPr id="140" name="Image 37" descr="Twitter">
            <a:hlinkClick r:id="rId8"/>
          </p:cNvPr>
          <p:cNvPicPr/>
          <p:nvPr/>
        </p:nvPicPr>
        <p:blipFill>
          <a:blip r:embed="rId9"/>
          <a:stretch/>
        </p:blipFill>
        <p:spPr>
          <a:xfrm>
            <a:off x="6053760" y="8705520"/>
            <a:ext cx="285120" cy="285120"/>
          </a:xfrm>
          <a:prstGeom prst="rect">
            <a:avLst/>
          </a:prstGeom>
          <a:ln w="0">
            <a:noFill/>
          </a:ln>
        </p:spPr>
      </p:pic>
      <p:pic>
        <p:nvPicPr>
          <p:cNvPr id="141" name="Image 38" descr="LinkedIn">
            <a:hlinkClick r:id="rId10"/>
          </p:cNvPr>
          <p:cNvPicPr/>
          <p:nvPr/>
        </p:nvPicPr>
        <p:blipFill>
          <a:blip r:embed="rId11"/>
          <a:stretch/>
        </p:blipFill>
        <p:spPr>
          <a:xfrm>
            <a:off x="6492240" y="8703720"/>
            <a:ext cx="285120" cy="285120"/>
          </a:xfrm>
          <a:prstGeom prst="rect">
            <a:avLst/>
          </a:prstGeom>
          <a:ln w="0">
            <a:noFill/>
          </a:ln>
        </p:spPr>
      </p:pic>
      <p:sp>
        <p:nvSpPr>
          <p:cNvPr id="142" name="Rectangle : avec coins arrondis en diagonale 11"/>
          <p:cNvSpPr/>
          <p:nvPr/>
        </p:nvSpPr>
        <p:spPr>
          <a:xfrm>
            <a:off x="487440" y="7506720"/>
            <a:ext cx="3421800" cy="1468440"/>
          </a:xfrm>
          <a:prstGeom prst="round2DiagRect">
            <a:avLst>
              <a:gd name="adj1" fmla="val 16667"/>
              <a:gd name="adj2" fmla="val 0"/>
            </a:avLst>
          </a:prstGeom>
          <a:noFill/>
          <a:ln>
            <a:solidFill>
              <a:srgbClr val="E62336"/>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endParaRPr lang="fr-FR" sz="1800" b="0" strike="noStrike" spc="-1">
              <a:solidFill>
                <a:schemeClr val="lt1"/>
              </a:solidFill>
              <a:latin typeface="Calibri"/>
              <a:ea typeface="DejaVu Sans"/>
            </a:endParaRPr>
          </a:p>
        </p:txBody>
      </p:sp>
      <p:pic>
        <p:nvPicPr>
          <p:cNvPr id="143" name="Image 2"/>
          <p:cNvPicPr/>
          <p:nvPr/>
        </p:nvPicPr>
        <p:blipFill>
          <a:blip r:embed="rId12"/>
          <a:stretch/>
        </p:blipFill>
        <p:spPr>
          <a:xfrm>
            <a:off x="121320" y="1986120"/>
            <a:ext cx="315000" cy="315000"/>
          </a:xfrm>
          <a:prstGeom prst="rect">
            <a:avLst/>
          </a:prstGeom>
          <a:ln w="0">
            <a:noFill/>
          </a:ln>
        </p:spPr>
      </p:pic>
      <p:sp>
        <p:nvSpPr>
          <p:cNvPr id="144" name="ZoneTexte 3"/>
          <p:cNvSpPr/>
          <p:nvPr/>
        </p:nvSpPr>
        <p:spPr>
          <a:xfrm>
            <a:off x="505440" y="1998000"/>
            <a:ext cx="6762600" cy="3178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fr-FR" sz="1500" b="1" strike="noStrike" spc="-1">
                <a:solidFill>
                  <a:srgbClr val="E62336"/>
                </a:solidFill>
                <a:latin typeface="Fivo Sans Med"/>
                <a:ea typeface="Verdana"/>
              </a:rPr>
              <a:t>Coté Micro</a:t>
            </a:r>
            <a:endParaRPr lang="fr-FR" sz="1500" b="0" strike="noStrike" spc="-1">
              <a:solidFill>
                <a:srgbClr val="000000"/>
              </a:solidFill>
              <a:latin typeface="Arial"/>
            </a:endParaRPr>
          </a:p>
        </p:txBody>
      </p:sp>
      <p:sp>
        <p:nvSpPr>
          <p:cNvPr id="146" name="ZoneTexte 14"/>
          <p:cNvSpPr/>
          <p:nvPr/>
        </p:nvSpPr>
        <p:spPr>
          <a:xfrm>
            <a:off x="96900" y="2502566"/>
            <a:ext cx="3682937" cy="490988"/>
          </a:xfrm>
          <a:prstGeom prst="rect">
            <a:avLst/>
          </a:prstGeom>
          <a:noFill/>
          <a:ln w="0">
            <a:noFill/>
          </a:ln>
        </p:spPr>
        <p:style>
          <a:lnRef idx="0">
            <a:scrgbClr r="0" g="0" b="0"/>
          </a:lnRef>
          <a:fillRef idx="0">
            <a:scrgbClr r="0" g="0" b="0"/>
          </a:fillRef>
          <a:effectRef idx="0">
            <a:scrgbClr r="0" g="0" b="0"/>
          </a:effectRef>
          <a:fontRef idx="minor"/>
        </p:style>
        <p:txBody>
          <a:bodyPr wrap="square" lIns="90000" tIns="45000" rIns="90000" bIns="45000" anchor="t">
            <a:spAutoFit/>
          </a:bodyPr>
          <a:lstStyle/>
          <a:p>
            <a:pPr>
              <a:lnSpc>
                <a:spcPct val="100000"/>
              </a:lnSpc>
            </a:pPr>
            <a:r>
              <a:rPr lang="fr-FR" sz="1300" b="1" spc="-1" dirty="0">
                <a:solidFill>
                  <a:srgbClr val="000000"/>
                </a:solidFill>
                <a:latin typeface="Fivo Sans Light"/>
                <a:ea typeface="Verdana"/>
              </a:rPr>
              <a:t>Eiffage Résiste à la Crise : Croissance solide et perspectives encourageantes </a:t>
            </a:r>
          </a:p>
        </p:txBody>
      </p:sp>
      <p:sp>
        <p:nvSpPr>
          <p:cNvPr id="2" name="Rectangle 9">
            <a:extLst>
              <a:ext uri="{FF2B5EF4-FFF2-40B4-BE49-F238E27FC236}">
                <a16:creationId xmlns:a16="http://schemas.microsoft.com/office/drawing/2014/main" id="{6AA7B0F4-D5A7-7063-6253-22B5278D7143}"/>
              </a:ext>
            </a:extLst>
          </p:cNvPr>
          <p:cNvSpPr/>
          <p:nvPr/>
        </p:nvSpPr>
        <p:spPr>
          <a:xfrm>
            <a:off x="3803760" y="3075840"/>
            <a:ext cx="3623400" cy="3001291"/>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7000"/>
              </a:lnSpc>
              <a:spcAft>
                <a:spcPts val="800"/>
              </a:spcAft>
            </a:pPr>
            <a:r>
              <a:rPr lang="fr-FR" sz="1100" kern="100" dirty="0">
                <a:effectLst/>
                <a:latin typeface="Arial" panose="020B0604020202020204" pitchFamily="34" charset="0"/>
                <a:ea typeface="Calibri" panose="020F0502020204030204" pitchFamily="34" charset="0"/>
                <a:cs typeface="Times New Roman" panose="02020603050405020304" pitchFamily="18" charset="0"/>
              </a:rPr>
              <a:t>GTT, spécialiste de l'ingénierie des réservoirs de gaz naturel liquéfié, a clôturé l'exercice 2023 avec des résultats impressionnants. Les ventes ont connu une croissance de 39,2%, atteignant 427,7 millions d'euros, un record conforme aux prévisions du groupe. De plus, le résultat d'exploitation (Ebitda) a grimpé de près de 46%, atteignant 235 millions d'euros, dépassant les anticipations de l'entreprise, qui visait un bénéfice opérationnel compris entre 190 et 235 millions d'euros.</a:t>
            </a:r>
            <a:endParaRPr lang="fr-FR" sz="105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100" kern="100" dirty="0">
                <a:effectLst/>
                <a:latin typeface="Arial" panose="020B0604020202020204" pitchFamily="34" charset="0"/>
                <a:ea typeface="Calibri" panose="020F0502020204030204" pitchFamily="34" charset="0"/>
                <a:cs typeface="Times New Roman" panose="02020603050405020304" pitchFamily="18" charset="0"/>
              </a:rPr>
              <a:t>GTT affiche une confiance solide en l'avenir, estimant que son chiffre d'affaires cumulé pour la période 2024-2029 s'établit à un niveau record, dépassant les 1,81 milliard d'euros. En récompense, le dividende pour 2023 augmente de 40,6% à 4,36 euros par action.</a:t>
            </a:r>
            <a:endParaRPr lang="fr-FR" sz="105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0000"/>
              </a:lnSpc>
            </a:pPr>
            <a:endParaRPr lang="fr-FR" sz="1100" b="0" strike="noStrike" spc="-1" dirty="0">
              <a:solidFill>
                <a:srgbClr val="000000"/>
              </a:solidFill>
              <a:latin typeface="Fivo Sans"/>
            </a:endParaRPr>
          </a:p>
        </p:txBody>
      </p:sp>
      <p:sp>
        <p:nvSpPr>
          <p:cNvPr id="3" name="ZoneTexte 10">
            <a:extLst>
              <a:ext uri="{FF2B5EF4-FFF2-40B4-BE49-F238E27FC236}">
                <a16:creationId xmlns:a16="http://schemas.microsoft.com/office/drawing/2014/main" id="{67A036C2-8ACC-62A4-9447-92888D1429EC}"/>
              </a:ext>
            </a:extLst>
          </p:cNvPr>
          <p:cNvSpPr/>
          <p:nvPr/>
        </p:nvSpPr>
        <p:spPr>
          <a:xfrm>
            <a:off x="118800" y="3086280"/>
            <a:ext cx="3635640" cy="3267518"/>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just">
              <a:lnSpc>
                <a:spcPct val="107000"/>
              </a:lnSpc>
              <a:spcAft>
                <a:spcPts val="800"/>
              </a:spcAft>
            </a:pPr>
            <a:r>
              <a:rPr lang="fr-FR" sz="1100" kern="100" dirty="0">
                <a:effectLst/>
                <a:latin typeface="Arial" panose="020B0604020202020204" pitchFamily="34" charset="0"/>
                <a:ea typeface="Calibri" panose="020F0502020204030204" pitchFamily="34" charset="0"/>
                <a:cs typeface="Times New Roman" panose="02020603050405020304" pitchFamily="18" charset="0"/>
              </a:rPr>
              <a:t>Eiffage, à l'instar de Vinci et Bouygues, a résisté à la crise du secteur de la construction en 2022, affichant une croissance notable. Le résultat opérationnel courant a augmenté de 8,6%, atteignant 2,4 milliards d'euros, avec un chiffre d'affaires en progression de 7,4% à 21,8 milliards. Le résultat net part du groupe a également augmenté de 13,1%, atteignant 1,01 milliard d'euros. Depuis 2019, l'entreprise a généré 3,7 milliards d'euros de revenus supplémentaires, avec des bénéfices en hausse de 288 millions d'euros. Après leur publication de leur dernier trimestre, les perspectives positives ont profité au titre Eiffage </a:t>
            </a:r>
            <a:r>
              <a:rPr lang="fr-FR" sz="1100" kern="100">
                <a:effectLst/>
                <a:latin typeface="Arial" panose="020B0604020202020204" pitchFamily="34" charset="0"/>
                <a:ea typeface="Calibri" panose="020F0502020204030204" pitchFamily="34" charset="0"/>
                <a:cs typeface="Times New Roman" panose="02020603050405020304" pitchFamily="18" charset="0"/>
              </a:rPr>
              <a:t>en hausse de </a:t>
            </a:r>
            <a:r>
              <a:rPr lang="fr-FR" sz="1100" kern="100" dirty="0">
                <a:effectLst/>
                <a:latin typeface="Arial" panose="020B0604020202020204" pitchFamily="34" charset="0"/>
                <a:ea typeface="Calibri" panose="020F0502020204030204" pitchFamily="34" charset="0"/>
                <a:cs typeface="Times New Roman" panose="02020603050405020304" pitchFamily="18" charset="0"/>
              </a:rPr>
              <a:t>3,42% à la clôture, à 100,65 euros sur Euronext Paris, soulignant la confiance des investisseurs dans la solidité et la croissance continue du groupe malgré les défis sectoriels persistants.</a:t>
            </a:r>
            <a:endParaRPr lang="fr-FR" sz="105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99"/>
              </a:spcAft>
            </a:pPr>
            <a:endParaRPr lang="fr-FR" sz="1100" b="0" strike="noStrike" spc="-1" dirty="0">
              <a:solidFill>
                <a:srgbClr val="000000"/>
              </a:solidFill>
              <a:latin typeface="Arial"/>
            </a:endParaRPr>
          </a:p>
        </p:txBody>
      </p:sp>
      <p:sp>
        <p:nvSpPr>
          <p:cNvPr id="4" name="ZoneTexte 12">
            <a:extLst>
              <a:ext uri="{FF2B5EF4-FFF2-40B4-BE49-F238E27FC236}">
                <a16:creationId xmlns:a16="http://schemas.microsoft.com/office/drawing/2014/main" id="{6BAE3F3A-A1D1-D0B3-5385-EB5E8C3C63D1}"/>
              </a:ext>
            </a:extLst>
          </p:cNvPr>
          <p:cNvSpPr/>
          <p:nvPr/>
        </p:nvSpPr>
        <p:spPr>
          <a:xfrm>
            <a:off x="3821000" y="2395237"/>
            <a:ext cx="3623400" cy="490988"/>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r>
              <a:rPr lang="fr-FR" sz="1300" b="1" spc="-1" dirty="0">
                <a:solidFill>
                  <a:srgbClr val="000000"/>
                </a:solidFill>
                <a:latin typeface="Fivo Sans Light"/>
                <a:ea typeface="Verdana"/>
              </a:rPr>
              <a:t>GTT enregistre une croissance record en 2023 avec des ventes en hausse de 39,2% :</a:t>
            </a:r>
          </a:p>
        </p:txBody>
      </p:sp>
      <p:cxnSp>
        <p:nvCxnSpPr>
          <p:cNvPr id="5" name="Connecteur droit 16">
            <a:extLst>
              <a:ext uri="{FF2B5EF4-FFF2-40B4-BE49-F238E27FC236}">
                <a16:creationId xmlns:a16="http://schemas.microsoft.com/office/drawing/2014/main" id="{7F0BF802-E430-1881-0C79-ED82DD9DD882}"/>
              </a:ext>
            </a:extLst>
          </p:cNvPr>
          <p:cNvCxnSpPr/>
          <p:nvPr/>
        </p:nvCxnSpPr>
        <p:spPr>
          <a:xfrm>
            <a:off x="3886920" y="3030680"/>
            <a:ext cx="849240" cy="360"/>
          </a:xfrm>
          <a:prstGeom prst="straightConnector1">
            <a:avLst/>
          </a:prstGeom>
          <a:ln>
            <a:solidFill>
              <a:srgbClr val="E62336"/>
            </a:solidFill>
          </a:ln>
        </p:spPr>
      </p:cxnSp>
      <p:cxnSp>
        <p:nvCxnSpPr>
          <p:cNvPr id="6" name="Connecteur droit 16">
            <a:extLst>
              <a:ext uri="{FF2B5EF4-FFF2-40B4-BE49-F238E27FC236}">
                <a16:creationId xmlns:a16="http://schemas.microsoft.com/office/drawing/2014/main" id="{837C6B8C-AAAA-63FC-F266-B57050684B9C}"/>
              </a:ext>
            </a:extLst>
          </p:cNvPr>
          <p:cNvCxnSpPr/>
          <p:nvPr/>
        </p:nvCxnSpPr>
        <p:spPr>
          <a:xfrm>
            <a:off x="167400" y="3005280"/>
            <a:ext cx="849240" cy="360"/>
          </a:xfrm>
          <a:prstGeom prst="straightConnector1">
            <a:avLst/>
          </a:prstGeom>
          <a:ln>
            <a:solidFill>
              <a:srgbClr val="E62336"/>
            </a:solidFill>
          </a:ln>
        </p:spPr>
      </p:cxnSp>
    </p:spTree>
  </p:cSld>
  <p:clrMapOvr>
    <a:masterClrMapping/>
  </p:clrMapOvr>
</p:sld>
</file>

<file path=ppt/theme/theme1.xml><?xml version="1.0" encoding="utf-8"?>
<a:theme xmlns:a="http://schemas.openxmlformats.org/drawingml/2006/main" name="Thème Office">
  <a:themeElements>
    <a:clrScheme name="Thème 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Thème 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30402</TotalTime>
  <Words>864</Words>
  <Application>Microsoft Office PowerPoint</Application>
  <PresentationFormat>Personnalisé</PresentationFormat>
  <Paragraphs>45</Paragraphs>
  <Slides>2</Slides>
  <Notes>2</Notes>
  <HiddenSlides>0</HiddenSlides>
  <MMClips>0</MMClips>
  <ScaleCrop>false</ScaleCrop>
  <HeadingPairs>
    <vt:vector size="8" baseType="variant">
      <vt:variant>
        <vt:lpstr>Polices utilisées</vt:lpstr>
      </vt:variant>
      <vt:variant>
        <vt:i4>10</vt:i4>
      </vt:variant>
      <vt:variant>
        <vt:lpstr>Thème</vt:lpstr>
      </vt:variant>
      <vt:variant>
        <vt:i4>2</vt:i4>
      </vt:variant>
      <vt:variant>
        <vt:lpstr>Liens</vt:lpstr>
      </vt:variant>
      <vt:variant>
        <vt:i4>3</vt:i4>
      </vt:variant>
      <vt:variant>
        <vt:lpstr>Titres des diapositives</vt:lpstr>
      </vt:variant>
      <vt:variant>
        <vt:i4>2</vt:i4>
      </vt:variant>
    </vt:vector>
  </HeadingPairs>
  <TitlesOfParts>
    <vt:vector size="17" baseType="lpstr">
      <vt:lpstr>Arial</vt:lpstr>
      <vt:lpstr>Calibri</vt:lpstr>
      <vt:lpstr>Fivo Sans</vt:lpstr>
      <vt:lpstr>Fivo Sans Heavy</vt:lpstr>
      <vt:lpstr>Fivo Sans Light</vt:lpstr>
      <vt:lpstr>Fivo Sans Med</vt:lpstr>
      <vt:lpstr>Symbol</vt:lpstr>
      <vt:lpstr>Times New Roman</vt:lpstr>
      <vt:lpstr>Verdana</vt:lpstr>
      <vt:lpstr>Wingdings</vt:lpstr>
      <vt:lpstr>Thème Office</vt:lpstr>
      <vt:lpstr>Thème Office</vt:lpstr>
      <vt:lpstr>\\FASSV002\Services\ANALYSE FINANCIERE\Newsletters\DataNL.xlsm!Dur!L3C2:L4C6</vt:lpstr>
      <vt:lpstr>\\FASSV002\Services\ANALYSE FINANCIERE\Newsletters\DataNL.xlsm!Dur!L6C8:L9C11</vt:lpstr>
      <vt:lpstr>\\FASSV002\Services\ANALYSE FINANCIERE\Newsletters\DataNL.xlsm!Dur!L11C13:L14C14</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
  <dc:creator>VIGNAUD Sara</dc:creator>
  <dc:description/>
  <cp:lastModifiedBy>Tugdual DE RUSSE</cp:lastModifiedBy>
  <cp:revision>2764</cp:revision>
  <cp:lastPrinted>2024-02-26T16:13:26Z</cp:lastPrinted>
  <dcterms:created xsi:type="dcterms:W3CDTF">2018-06-01T16:09:41Z</dcterms:created>
  <dcterms:modified xsi:type="dcterms:W3CDTF">2024-03-04T11:04:25Z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0x010100AF50FE31B346B24197A7BBEC30D582A2</vt:lpwstr>
  </property>
  <property fmtid="{D5CDD505-2E9C-101B-9397-08002B2CF9AE}" pid="3" name="Notes">
    <vt:i4>2</vt:i4>
  </property>
  <property fmtid="{D5CDD505-2E9C-101B-9397-08002B2CF9AE}" pid="4" name="PresentationFormat">
    <vt:lpwstr>Personnalisé</vt:lpwstr>
  </property>
  <property fmtid="{D5CDD505-2E9C-101B-9397-08002B2CF9AE}" pid="5" name="Slides">
    <vt:i4>2</vt:i4>
  </property>
</Properties>
</file>